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3.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4.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891" r:id="rId4"/>
    <p:sldMasterId id="2147484903" r:id="rId5"/>
    <p:sldMasterId id="2147484924" r:id="rId6"/>
    <p:sldMasterId id="2147484949" r:id="rId7"/>
    <p:sldMasterId id="2147485028" r:id="rId8"/>
  </p:sldMasterIdLst>
  <p:notesMasterIdLst>
    <p:notesMasterId r:id="rId26"/>
  </p:notesMasterIdLst>
  <p:handoutMasterIdLst>
    <p:handoutMasterId r:id="rId27"/>
  </p:handoutMasterIdLst>
  <p:sldIdLst>
    <p:sldId id="284" r:id="rId9"/>
    <p:sldId id="2086" r:id="rId10"/>
    <p:sldId id="2134" r:id="rId11"/>
    <p:sldId id="2089" r:id="rId12"/>
    <p:sldId id="2093" r:id="rId13"/>
    <p:sldId id="2099" r:id="rId14"/>
    <p:sldId id="2100" r:id="rId15"/>
    <p:sldId id="2090" r:id="rId16"/>
    <p:sldId id="2140" r:id="rId17"/>
    <p:sldId id="2141" r:id="rId18"/>
    <p:sldId id="2139" r:id="rId19"/>
    <p:sldId id="2138" r:id="rId20"/>
    <p:sldId id="2145" r:id="rId21"/>
    <p:sldId id="2137" r:id="rId22"/>
    <p:sldId id="2143" r:id="rId23"/>
    <p:sldId id="2142" r:id="rId24"/>
    <p:sldId id="2144" r:id="rId25"/>
  </p:sldIdLst>
  <p:sldSz cx="12436475" cy="6994525"/>
  <p:notesSz cx="7010400"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917" userDrawn="1">
          <p15:clr>
            <a:srgbClr val="A4A3A4"/>
          </p15:clr>
        </p15:guide>
        <p15:guide id="2" orient="horz" pos="2203">
          <p15:clr>
            <a:srgbClr val="A4A3A4"/>
          </p15:clr>
        </p15:guide>
      </p15:sldGuideLst>
    </p:ext>
    <p:ext uri="{2D200454-40CA-4A62-9FC3-DE9A4176ACB9}">
      <p15:notesGuideLst xmlns:p15="http://schemas.microsoft.com/office/powerpoint/2012/main">
        <p15:guide id="1" orient="horz" pos="2928" userDrawn="1">
          <p15:clr>
            <a:srgbClr val="A4A3A4"/>
          </p15:clr>
        </p15:guide>
        <p15:guide id="2" pos="220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 id="4" name="Chad Nesland (PROCUREMENT)" initials="CN(" lastIdx="10" clrIdx="4">
    <p:extLst>
      <p:ext uri="{19B8F6BF-5375-455C-9EA6-DF929625EA0E}">
        <p15:presenceInfo xmlns:p15="http://schemas.microsoft.com/office/powerpoint/2012/main" userId="S-1-5-21-2127521184-1604012920-1887927527-7275705" providerId="AD"/>
      </p:ext>
    </p:extLst>
  </p:cmAuthor>
  <p:cmAuthor id="5" name="Lora White" initials="LW" lastIdx="28" clrIdx="5">
    <p:extLst>
      <p:ext uri="{19B8F6BF-5375-455C-9EA6-DF929625EA0E}">
        <p15:presenceInfo xmlns:p15="http://schemas.microsoft.com/office/powerpoint/2012/main" userId="S-1-5-21-2127521184-1604012920-1887927527-323488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B1457"/>
    <a:srgbClr val="FFFFFF"/>
    <a:srgbClr val="0F204E"/>
    <a:srgbClr val="767676"/>
    <a:srgbClr val="404040"/>
    <a:srgbClr val="000000"/>
    <a:srgbClr val="6EDA44"/>
    <a:srgbClr val="00BEF1"/>
    <a:srgbClr val="FFBB3A"/>
    <a:srgbClr val="A9E9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A132B8F-460D-4922-A8BF-5899498CF6EA}" v="6" dt="2018-11-05T23:59:43.89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33" y="45"/>
      </p:cViewPr>
      <p:guideLst>
        <p:guide pos="3917"/>
        <p:guide orient="horz" pos="2203"/>
      </p:guideLst>
    </p:cSldViewPr>
  </p:slideViewPr>
  <p:notesTextViewPr>
    <p:cViewPr>
      <p:scale>
        <a:sx n="1" d="1"/>
        <a:sy n="1" d="1"/>
      </p:scale>
      <p:origin x="0" y="0"/>
    </p:cViewPr>
  </p:notesTextViewPr>
  <p:notesViewPr>
    <p:cSldViewPr snapToGrid="0">
      <p:cViewPr>
        <p:scale>
          <a:sx n="1" d="2"/>
          <a:sy n="1" d="2"/>
        </p:scale>
        <p:origin x="0" y="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3.xml"/><Relationship Id="rId34" Type="http://schemas.microsoft.com/office/2015/10/relationships/revisionInfo" Target="revisionInfo.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commentAuthors" Target="commentAuthors.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hew Mottola" userId="b5e25121-7c92-4b51-a2b1-886966d8ce7a" providerId="ADAL" clId="{BA132B8F-460D-4922-A8BF-5899498CF6EA}"/>
    <pc:docChg chg="undo custSel addSld delSld modSld sldOrd">
      <pc:chgData name="Matthew Mottola" userId="b5e25121-7c92-4b51-a2b1-886966d8ce7a" providerId="ADAL" clId="{BA132B8F-460D-4922-A8BF-5899498CF6EA}" dt="2018-11-06T00:00:51.014" v="308" actId="47"/>
      <pc:docMkLst>
        <pc:docMk/>
      </pc:docMkLst>
      <pc:sldChg chg="addSp delSp modSp add">
        <pc:chgData name="Matthew Mottola" userId="b5e25121-7c92-4b51-a2b1-886966d8ce7a" providerId="ADAL" clId="{BA132B8F-460D-4922-A8BF-5899498CF6EA}" dt="2018-11-05T23:58:19.033" v="85" actId="20577"/>
        <pc:sldMkLst>
          <pc:docMk/>
          <pc:sldMk cId="110898965" sldId="284"/>
        </pc:sldMkLst>
        <pc:spChg chg="add del mod">
          <ac:chgData name="Matthew Mottola" userId="b5e25121-7c92-4b51-a2b1-886966d8ce7a" providerId="ADAL" clId="{BA132B8F-460D-4922-A8BF-5899498CF6EA}" dt="2018-11-05T23:55:36.037" v="6" actId="478"/>
          <ac:spMkLst>
            <pc:docMk/>
            <pc:sldMk cId="110898965" sldId="284"/>
            <ac:spMk id="3" creationId="{2D6D2BF7-7728-49F5-8ACB-AF3E52C00409}"/>
          </ac:spMkLst>
        </pc:spChg>
        <pc:spChg chg="mod">
          <ac:chgData name="Matthew Mottola" userId="b5e25121-7c92-4b51-a2b1-886966d8ce7a" providerId="ADAL" clId="{BA132B8F-460D-4922-A8BF-5899498CF6EA}" dt="2018-11-05T23:58:19.033" v="85" actId="20577"/>
          <ac:spMkLst>
            <pc:docMk/>
            <pc:sldMk cId="110898965" sldId="284"/>
            <ac:spMk id="7" creationId="{B5B20D92-C3B3-415E-98D3-AF1BBCFF879B}"/>
          </ac:spMkLst>
        </pc:spChg>
        <pc:spChg chg="del">
          <ac:chgData name="Matthew Mottola" userId="b5e25121-7c92-4b51-a2b1-886966d8ce7a" providerId="ADAL" clId="{BA132B8F-460D-4922-A8BF-5899498CF6EA}" dt="2018-11-05T23:55:20.676" v="1" actId="478"/>
          <ac:spMkLst>
            <pc:docMk/>
            <pc:sldMk cId="110898965" sldId="284"/>
            <ac:spMk id="8" creationId="{3D6862C8-1B3E-4988-9E19-C8B385AF4C80}"/>
          </ac:spMkLst>
        </pc:spChg>
        <pc:spChg chg="add del">
          <ac:chgData name="Matthew Mottola" userId="b5e25121-7c92-4b51-a2b1-886966d8ce7a" providerId="ADAL" clId="{BA132B8F-460D-4922-A8BF-5899498CF6EA}" dt="2018-11-05T23:55:24.633" v="3" actId="478"/>
          <ac:spMkLst>
            <pc:docMk/>
            <pc:sldMk cId="110898965" sldId="284"/>
            <ac:spMk id="11" creationId="{FC64C9C0-9178-4CFA-8952-16545788A6AE}"/>
          </ac:spMkLst>
        </pc:spChg>
      </pc:sldChg>
      <pc:sldChg chg="del">
        <pc:chgData name="Matthew Mottola" userId="b5e25121-7c92-4b51-a2b1-886966d8ce7a" providerId="ADAL" clId="{BA132B8F-460D-4922-A8BF-5899498CF6EA}" dt="2018-11-05T23:55:47.257" v="9" actId="47"/>
        <pc:sldMkLst>
          <pc:docMk/>
          <pc:sldMk cId="1489196608" sldId="2057"/>
        </pc:sldMkLst>
      </pc:sldChg>
      <pc:sldChg chg="delSp new add del modTransition">
        <pc:chgData name="Matthew Mottola" userId="b5e25121-7c92-4b51-a2b1-886966d8ce7a" providerId="ADAL" clId="{BA132B8F-460D-4922-A8BF-5899498CF6EA}" dt="2018-11-05T23:57:42.782" v="14" actId="47"/>
        <pc:sldMkLst>
          <pc:docMk/>
          <pc:sldMk cId="2403926111" sldId="2146"/>
        </pc:sldMkLst>
        <pc:spChg chg="del">
          <ac:chgData name="Matthew Mottola" userId="b5e25121-7c92-4b51-a2b1-886966d8ce7a" providerId="ADAL" clId="{BA132B8F-460D-4922-A8BF-5899498CF6EA}" dt="2018-11-05T23:57:10.075" v="10"/>
          <ac:spMkLst>
            <pc:docMk/>
            <pc:sldMk cId="2403926111" sldId="2146"/>
            <ac:spMk id="2" creationId="{5822CAC1-B142-4F1F-BDB9-3C544FACAAF5}"/>
          </ac:spMkLst>
        </pc:spChg>
        <pc:spChg chg="del">
          <ac:chgData name="Matthew Mottola" userId="b5e25121-7c92-4b51-a2b1-886966d8ce7a" providerId="ADAL" clId="{BA132B8F-460D-4922-A8BF-5899498CF6EA}" dt="2018-11-05T23:57:10.075" v="10"/>
          <ac:spMkLst>
            <pc:docMk/>
            <pc:sldMk cId="2403926111" sldId="2146"/>
            <ac:spMk id="3" creationId="{A11384CB-F8A6-46D7-A100-27455C36703E}"/>
          </ac:spMkLst>
        </pc:spChg>
      </pc:sldChg>
      <pc:sldChg chg="addSp delSp modSp add del ord modTransition">
        <pc:chgData name="Matthew Mottola" userId="b5e25121-7c92-4b51-a2b1-886966d8ce7a" providerId="ADAL" clId="{BA132B8F-460D-4922-A8BF-5899498CF6EA}" dt="2018-11-06T00:00:51.014" v="308" actId="47"/>
        <pc:sldMkLst>
          <pc:docMk/>
          <pc:sldMk cId="3576201266" sldId="2147"/>
        </pc:sldMkLst>
        <pc:spChg chg="mod">
          <ac:chgData name="Matthew Mottola" userId="b5e25121-7c92-4b51-a2b1-886966d8ce7a" providerId="ADAL" clId="{BA132B8F-460D-4922-A8BF-5899498CF6EA}" dt="2018-11-05T23:59:28.955" v="191" actId="20577"/>
          <ac:spMkLst>
            <pc:docMk/>
            <pc:sldMk cId="3576201266" sldId="2147"/>
            <ac:spMk id="2" creationId="{275F163E-1404-4063-9FFA-A867103FF7A5}"/>
          </ac:spMkLst>
        </pc:spChg>
        <pc:spChg chg="add mod">
          <ac:chgData name="Matthew Mottola" userId="b5e25121-7c92-4b51-a2b1-886966d8ce7a" providerId="ADAL" clId="{BA132B8F-460D-4922-A8BF-5899498CF6EA}" dt="2018-11-06T00:00:45.128" v="307" actId="20577"/>
          <ac:spMkLst>
            <pc:docMk/>
            <pc:sldMk cId="3576201266" sldId="2147"/>
            <ac:spMk id="4" creationId="{8BFE4F65-ED7E-4ECF-ACD0-31B5AD6F3F87}"/>
          </ac:spMkLst>
        </pc:spChg>
        <pc:spChg chg="del">
          <ac:chgData name="Matthew Mottola" userId="b5e25121-7c92-4b51-a2b1-886966d8ce7a" providerId="ADAL" clId="{BA132B8F-460D-4922-A8BF-5899498CF6EA}" dt="2018-11-05T23:57:49.591" v="16" actId="478"/>
          <ac:spMkLst>
            <pc:docMk/>
            <pc:sldMk cId="3576201266" sldId="2147"/>
            <ac:spMk id="5" creationId="{3CE8D700-76B6-49CF-93C9-11F8F4643DC4}"/>
          </ac:spMkLst>
        </pc:spChg>
        <pc:spChg chg="add mod">
          <ac:chgData name="Matthew Mottola" userId="b5e25121-7c92-4b51-a2b1-886966d8ce7a" providerId="ADAL" clId="{BA132B8F-460D-4922-A8BF-5899498CF6EA}" dt="2018-11-05T23:59:43.894" v="192"/>
          <ac:spMkLst>
            <pc:docMk/>
            <pc:sldMk cId="3576201266" sldId="2147"/>
            <ac:spMk id="6" creationId="{F4832589-6395-4868-9C10-E58750EA49B8}"/>
          </ac:spMkLst>
        </pc:spChg>
        <pc:spChg chg="del">
          <ac:chgData name="Matthew Mottola" userId="b5e25121-7c92-4b51-a2b1-886966d8ce7a" providerId="ADAL" clId="{BA132B8F-460D-4922-A8BF-5899498CF6EA}" dt="2018-11-05T23:58:39.905" v="89" actId="478"/>
          <ac:spMkLst>
            <pc:docMk/>
            <pc:sldMk cId="3576201266" sldId="2147"/>
            <ac:spMk id="17" creationId="{0BA9208B-2D71-449C-BD88-B854FB51979D}"/>
          </ac:spMkLst>
        </pc:spChg>
        <pc:spChg chg="del">
          <ac:chgData name="Matthew Mottola" userId="b5e25121-7c92-4b51-a2b1-886966d8ce7a" providerId="ADAL" clId="{BA132B8F-460D-4922-A8BF-5899498CF6EA}" dt="2018-11-05T23:57:51.474" v="17" actId="478"/>
          <ac:spMkLst>
            <pc:docMk/>
            <pc:sldMk cId="3576201266" sldId="2147"/>
            <ac:spMk id="28" creationId="{F9202DB1-FAE0-4307-BB6C-AE719CB085AF}"/>
          </ac:spMkLst>
        </pc:spChg>
        <pc:spChg chg="del">
          <ac:chgData name="Matthew Mottola" userId="b5e25121-7c92-4b51-a2b1-886966d8ce7a" providerId="ADAL" clId="{BA132B8F-460D-4922-A8BF-5899498CF6EA}" dt="2018-11-05T23:57:55.150" v="19" actId="478"/>
          <ac:spMkLst>
            <pc:docMk/>
            <pc:sldMk cId="3576201266" sldId="2147"/>
            <ac:spMk id="29" creationId="{5352A57C-C017-49E9-9033-CC7885ED0369}"/>
          </ac:spMkLst>
        </pc:spChg>
        <pc:spChg chg="del mod">
          <ac:chgData name="Matthew Mottola" userId="b5e25121-7c92-4b51-a2b1-886966d8ce7a" providerId="ADAL" clId="{BA132B8F-460D-4922-A8BF-5899498CF6EA}" dt="2018-11-06T00:00:26.289" v="306" actId="478"/>
          <ac:spMkLst>
            <pc:docMk/>
            <pc:sldMk cId="3576201266" sldId="2147"/>
            <ac:spMk id="33" creationId="{01D79598-BF28-4A0A-9DE9-D221B4C1FC93}"/>
          </ac:spMkLst>
        </pc:spChg>
        <pc:spChg chg="del mod">
          <ac:chgData name="Matthew Mottola" userId="b5e25121-7c92-4b51-a2b1-886966d8ce7a" providerId="ADAL" clId="{BA132B8F-460D-4922-A8BF-5899498CF6EA}" dt="2018-11-05T23:58:36.465" v="88" actId="478"/>
          <ac:spMkLst>
            <pc:docMk/>
            <pc:sldMk cId="3576201266" sldId="2147"/>
            <ac:spMk id="43" creationId="{121C4A57-9C39-4C09-AB9E-221E8DB11CA5}"/>
          </ac:spMkLst>
        </pc:spChg>
        <pc:spChg chg="del">
          <ac:chgData name="Matthew Mottola" userId="b5e25121-7c92-4b51-a2b1-886966d8ce7a" providerId="ADAL" clId="{BA132B8F-460D-4922-A8BF-5899498CF6EA}" dt="2018-11-05T23:59:56.340" v="194" actId="478"/>
          <ac:spMkLst>
            <pc:docMk/>
            <pc:sldMk cId="3576201266" sldId="2147"/>
            <ac:spMk id="45" creationId="{88EC9D3D-B3C2-4C03-96AB-3CE25631273A}"/>
          </ac:spMkLst>
        </pc:spChg>
        <pc:spChg chg="del">
          <ac:chgData name="Matthew Mottola" userId="b5e25121-7c92-4b51-a2b1-886966d8ce7a" providerId="ADAL" clId="{BA132B8F-460D-4922-A8BF-5899498CF6EA}" dt="2018-11-05T23:57:53.444" v="18" actId="478"/>
          <ac:spMkLst>
            <pc:docMk/>
            <pc:sldMk cId="3576201266" sldId="2147"/>
            <ac:spMk id="49" creationId="{6933990A-31F5-4679-B2E0-32AADDD2D822}"/>
          </ac:spMkLst>
        </pc:spChg>
        <pc:picChg chg="del">
          <ac:chgData name="Matthew Mottola" userId="b5e25121-7c92-4b51-a2b1-886966d8ce7a" providerId="ADAL" clId="{BA132B8F-460D-4922-A8BF-5899498CF6EA}" dt="2018-11-05T23:57:44.887" v="15" actId="478"/>
          <ac:picMkLst>
            <pc:docMk/>
            <pc:sldMk cId="3576201266" sldId="2147"/>
            <ac:picMk id="3" creationId="{5D47BF3A-940B-48B0-B094-C995BA0F341C}"/>
          </ac:picMkLst>
        </pc:picChg>
        <pc:cxnChg chg="del">
          <ac:chgData name="Matthew Mottola" userId="b5e25121-7c92-4b51-a2b1-886966d8ce7a" providerId="ADAL" clId="{BA132B8F-460D-4922-A8BF-5899498CF6EA}" dt="2018-11-05T23:57:57.154" v="20" actId="478"/>
          <ac:cxnSpMkLst>
            <pc:docMk/>
            <pc:sldMk cId="3576201266" sldId="2147"/>
            <ac:cxnSpMk id="50" creationId="{A4A5AC7D-DDF9-428A-89BF-3F4895D9F62E}"/>
          </ac:cxnSpMkLst>
        </pc:cxnChg>
      </pc:sldChg>
      <pc:sldMasterChg chg="delSldLayout">
        <pc:chgData name="Matthew Mottola" userId="b5e25121-7c92-4b51-a2b1-886966d8ce7a" providerId="ADAL" clId="{BA132B8F-460D-4922-A8BF-5899498CF6EA}" dt="2018-11-05T23:57:42.782" v="14" actId="47"/>
        <pc:sldMasterMkLst>
          <pc:docMk/>
          <pc:sldMasterMk cId="370356145" sldId="2147484891"/>
        </pc:sldMasterMkLst>
        <pc:sldLayoutChg chg="del">
          <pc:chgData name="Matthew Mottola" userId="b5e25121-7c92-4b51-a2b1-886966d8ce7a" providerId="ADAL" clId="{BA132B8F-460D-4922-A8BF-5899498CF6EA}" dt="2018-11-05T23:57:42.782" v="14" actId="47"/>
          <pc:sldLayoutMkLst>
            <pc:docMk/>
            <pc:sldMasterMk cId="370356145" sldId="2147484891"/>
            <pc:sldLayoutMk cId="3984256594" sldId="2147484896"/>
          </pc:sldLayoutMkLst>
        </pc:sldLayoutChg>
      </pc:sldMasterChg>
      <pc:sldMasterChg chg="delSldLayout">
        <pc:chgData name="Matthew Mottola" userId="b5e25121-7c92-4b51-a2b1-886966d8ce7a" providerId="ADAL" clId="{BA132B8F-460D-4922-A8BF-5899498CF6EA}" dt="2018-11-06T00:00:51.014" v="308" actId="47"/>
        <pc:sldMasterMkLst>
          <pc:docMk/>
          <pc:sldMasterMk cId="1229641942" sldId="2147485028"/>
        </pc:sldMasterMkLst>
        <pc:sldLayoutChg chg="del">
          <pc:chgData name="Matthew Mottola" userId="b5e25121-7c92-4b51-a2b1-886966d8ce7a" providerId="ADAL" clId="{BA132B8F-460D-4922-A8BF-5899498CF6EA}" dt="2018-11-06T00:00:51.014" v="308" actId="47"/>
          <pc:sldLayoutMkLst>
            <pc:docMk/>
            <pc:sldMasterMk cId="1229641942" sldId="2147485028"/>
            <pc:sldLayoutMk cId="3920529022" sldId="2147485033"/>
          </pc:sldLayoutMkLst>
        </pc:sldLayoutChg>
      </pc:sldMasterChg>
    </pc:docChg>
  </pc:docChgLst>
  <pc:docChgLst>
    <pc:chgData name="Matthew Mottola" userId="b5e25121-7c92-4b51-a2b1-886966d8ce7a" providerId="ADAL" clId="{FDB5970C-4470-4D86-8CFC-5010C4768B67}"/>
    <pc:docChg chg="undo custSel delSld modSld">
      <pc:chgData name="Matthew Mottola" userId="b5e25121-7c92-4b51-a2b1-886966d8ce7a" providerId="ADAL" clId="{FDB5970C-4470-4D86-8CFC-5010C4768B67}" dt="2018-10-24T02:10:19.108" v="261" actId="1076"/>
      <pc:docMkLst>
        <pc:docMk/>
      </pc:docMkLst>
      <pc:sldChg chg="delSp modSp">
        <pc:chgData name="Matthew Mottola" userId="b5e25121-7c92-4b51-a2b1-886966d8ce7a" providerId="ADAL" clId="{FDB5970C-4470-4D86-8CFC-5010C4768B67}" dt="2018-10-24T02:10:19.108" v="261" actId="1076"/>
        <pc:sldMkLst>
          <pc:docMk/>
          <pc:sldMk cId="2616748145" sldId="2086"/>
        </pc:sldMkLst>
        <pc:spChg chg="mod">
          <ac:chgData name="Matthew Mottola" userId="b5e25121-7c92-4b51-a2b1-886966d8ce7a" providerId="ADAL" clId="{FDB5970C-4470-4D86-8CFC-5010C4768B67}" dt="2018-10-24T01:55:37.941" v="138" actId="1076"/>
          <ac:spMkLst>
            <pc:docMk/>
            <pc:sldMk cId="2616748145" sldId="2086"/>
            <ac:spMk id="17" creationId="{0BA9208B-2D71-449C-BD88-B854FB51979D}"/>
          </ac:spMkLst>
        </pc:spChg>
        <pc:spChg chg="mod">
          <ac:chgData name="Matthew Mottola" userId="b5e25121-7c92-4b51-a2b1-886966d8ce7a" providerId="ADAL" clId="{FDB5970C-4470-4D86-8CFC-5010C4768B67}" dt="2018-10-24T02:10:14.234" v="260" actId="1076"/>
          <ac:spMkLst>
            <pc:docMk/>
            <pc:sldMk cId="2616748145" sldId="2086"/>
            <ac:spMk id="28" creationId="{F9202DB1-FAE0-4307-BB6C-AE719CB085AF}"/>
          </ac:spMkLst>
        </pc:spChg>
        <pc:spChg chg="mod">
          <ac:chgData name="Matthew Mottola" userId="b5e25121-7c92-4b51-a2b1-886966d8ce7a" providerId="ADAL" clId="{FDB5970C-4470-4D86-8CFC-5010C4768B67}" dt="2018-10-24T02:10:14.234" v="260" actId="1076"/>
          <ac:spMkLst>
            <pc:docMk/>
            <pc:sldMk cId="2616748145" sldId="2086"/>
            <ac:spMk id="29" creationId="{5352A57C-C017-49E9-9033-CC7885ED0369}"/>
          </ac:spMkLst>
        </pc:spChg>
        <pc:spChg chg="del">
          <ac:chgData name="Matthew Mottola" userId="b5e25121-7c92-4b51-a2b1-886966d8ce7a" providerId="ADAL" clId="{FDB5970C-4470-4D86-8CFC-5010C4768B67}" dt="2018-10-24T01:37:21.602" v="0" actId="478"/>
          <ac:spMkLst>
            <pc:docMk/>
            <pc:sldMk cId="2616748145" sldId="2086"/>
            <ac:spMk id="39" creationId="{D4288CBB-3693-4BD4-885E-0110CC150DAA}"/>
          </ac:spMkLst>
        </pc:spChg>
        <pc:spChg chg="del">
          <ac:chgData name="Matthew Mottola" userId="b5e25121-7c92-4b51-a2b1-886966d8ce7a" providerId="ADAL" clId="{FDB5970C-4470-4D86-8CFC-5010C4768B67}" dt="2018-10-24T01:37:21.602" v="0" actId="478"/>
          <ac:spMkLst>
            <pc:docMk/>
            <pc:sldMk cId="2616748145" sldId="2086"/>
            <ac:spMk id="40" creationId="{2AA5E6A5-FF24-48D5-BF25-0F5B7A2109DB}"/>
          </ac:spMkLst>
        </pc:spChg>
        <pc:spChg chg="del">
          <ac:chgData name="Matthew Mottola" userId="b5e25121-7c92-4b51-a2b1-886966d8ce7a" providerId="ADAL" clId="{FDB5970C-4470-4D86-8CFC-5010C4768B67}" dt="2018-10-24T01:37:21.602" v="0" actId="478"/>
          <ac:spMkLst>
            <pc:docMk/>
            <pc:sldMk cId="2616748145" sldId="2086"/>
            <ac:spMk id="41" creationId="{18CF125A-92B7-46AB-875A-C5359035A4BB}"/>
          </ac:spMkLst>
        </pc:spChg>
        <pc:spChg chg="mod">
          <ac:chgData name="Matthew Mottola" userId="b5e25121-7c92-4b51-a2b1-886966d8ce7a" providerId="ADAL" clId="{FDB5970C-4470-4D86-8CFC-5010C4768B67}" dt="2018-10-24T01:55:37.941" v="138" actId="1076"/>
          <ac:spMkLst>
            <pc:docMk/>
            <pc:sldMk cId="2616748145" sldId="2086"/>
            <ac:spMk id="43" creationId="{121C4A57-9C39-4C09-AB9E-221E8DB11CA5}"/>
          </ac:spMkLst>
        </pc:spChg>
        <pc:spChg chg="del">
          <ac:chgData name="Matthew Mottola" userId="b5e25121-7c92-4b51-a2b1-886966d8ce7a" providerId="ADAL" clId="{FDB5970C-4470-4D86-8CFC-5010C4768B67}" dt="2018-10-24T01:37:49.150" v="1" actId="478"/>
          <ac:spMkLst>
            <pc:docMk/>
            <pc:sldMk cId="2616748145" sldId="2086"/>
            <ac:spMk id="44" creationId="{94CE0D6B-2502-4AC7-89B3-FEA6DD5A7C6A}"/>
          </ac:spMkLst>
        </pc:spChg>
        <pc:spChg chg="mod">
          <ac:chgData name="Matthew Mottola" userId="b5e25121-7c92-4b51-a2b1-886966d8ce7a" providerId="ADAL" clId="{FDB5970C-4470-4D86-8CFC-5010C4768B67}" dt="2018-10-24T02:10:19.108" v="261" actId="1076"/>
          <ac:spMkLst>
            <pc:docMk/>
            <pc:sldMk cId="2616748145" sldId="2086"/>
            <ac:spMk id="49" creationId="{6933990A-31F5-4679-B2E0-32AADDD2D822}"/>
          </ac:spMkLst>
        </pc:spChg>
        <pc:spChg chg="del">
          <ac:chgData name="Matthew Mottola" userId="b5e25121-7c92-4b51-a2b1-886966d8ce7a" providerId="ADAL" clId="{FDB5970C-4470-4D86-8CFC-5010C4768B67}" dt="2018-10-24T01:37:21.602" v="0" actId="478"/>
          <ac:spMkLst>
            <pc:docMk/>
            <pc:sldMk cId="2616748145" sldId="2086"/>
            <ac:spMk id="56" creationId="{E4174CCF-1567-402C-A8BD-CE949A556273}"/>
          </ac:spMkLst>
        </pc:spChg>
        <pc:spChg chg="del">
          <ac:chgData name="Matthew Mottola" userId="b5e25121-7c92-4b51-a2b1-886966d8ce7a" providerId="ADAL" clId="{FDB5970C-4470-4D86-8CFC-5010C4768B67}" dt="2018-10-24T01:37:21.602" v="0" actId="478"/>
          <ac:spMkLst>
            <pc:docMk/>
            <pc:sldMk cId="2616748145" sldId="2086"/>
            <ac:spMk id="57" creationId="{8A0D3D24-3315-44FB-BADC-D621B993A72A}"/>
          </ac:spMkLst>
        </pc:spChg>
        <pc:spChg chg="del">
          <ac:chgData name="Matthew Mottola" userId="b5e25121-7c92-4b51-a2b1-886966d8ce7a" providerId="ADAL" clId="{FDB5970C-4470-4D86-8CFC-5010C4768B67}" dt="2018-10-24T01:37:21.602" v="0" actId="478"/>
          <ac:spMkLst>
            <pc:docMk/>
            <pc:sldMk cId="2616748145" sldId="2086"/>
            <ac:spMk id="60" creationId="{848E0D80-761B-4743-AF75-3939D691110D}"/>
          </ac:spMkLst>
        </pc:spChg>
        <pc:spChg chg="del">
          <ac:chgData name="Matthew Mottola" userId="b5e25121-7c92-4b51-a2b1-886966d8ce7a" providerId="ADAL" clId="{FDB5970C-4470-4D86-8CFC-5010C4768B67}" dt="2018-10-24T01:37:21.602" v="0" actId="478"/>
          <ac:spMkLst>
            <pc:docMk/>
            <pc:sldMk cId="2616748145" sldId="2086"/>
            <ac:spMk id="62" creationId="{1CF52E06-E100-4FDC-BB84-6B822021FF40}"/>
          </ac:spMkLst>
        </pc:spChg>
        <pc:spChg chg="del mod">
          <ac:chgData name="Matthew Mottola" userId="b5e25121-7c92-4b51-a2b1-886966d8ce7a" providerId="ADAL" clId="{FDB5970C-4470-4D86-8CFC-5010C4768B67}" dt="2018-10-24T01:38:29.479" v="8" actId="478"/>
          <ac:spMkLst>
            <pc:docMk/>
            <pc:sldMk cId="2616748145" sldId="2086"/>
            <ac:spMk id="66" creationId="{F787D209-9D9A-456D-AB83-B4F996EB1D63}"/>
          </ac:spMkLst>
        </pc:spChg>
        <pc:picChg chg="mod">
          <ac:chgData name="Matthew Mottola" userId="b5e25121-7c92-4b51-a2b1-886966d8ce7a" providerId="ADAL" clId="{FDB5970C-4470-4D86-8CFC-5010C4768B67}" dt="2018-10-24T02:10:14.234" v="260" actId="1076"/>
          <ac:picMkLst>
            <pc:docMk/>
            <pc:sldMk cId="2616748145" sldId="2086"/>
            <ac:picMk id="3" creationId="{5D47BF3A-940B-48B0-B094-C995BA0F341C}"/>
          </ac:picMkLst>
        </pc:picChg>
        <pc:picChg chg="del">
          <ac:chgData name="Matthew Mottola" userId="b5e25121-7c92-4b51-a2b1-886966d8ce7a" providerId="ADAL" clId="{FDB5970C-4470-4D86-8CFC-5010C4768B67}" dt="2018-10-24T01:55:26.653" v="128" actId="478"/>
          <ac:picMkLst>
            <pc:docMk/>
            <pc:sldMk cId="2616748145" sldId="2086"/>
            <ac:picMk id="4" creationId="{8E7ED487-F1E6-43DE-8BD1-A8566D8CBC20}"/>
          </ac:picMkLst>
        </pc:picChg>
        <pc:picChg chg="del">
          <ac:chgData name="Matthew Mottola" userId="b5e25121-7c92-4b51-a2b1-886966d8ce7a" providerId="ADAL" clId="{FDB5970C-4470-4D86-8CFC-5010C4768B67}" dt="2018-10-24T01:37:21.602" v="0" actId="478"/>
          <ac:picMkLst>
            <pc:docMk/>
            <pc:sldMk cId="2616748145" sldId="2086"/>
            <ac:picMk id="58" creationId="{9219709C-E52A-4A69-BA3B-3D342CB3BDE8}"/>
          </ac:picMkLst>
        </pc:picChg>
        <pc:picChg chg="del">
          <ac:chgData name="Matthew Mottola" userId="b5e25121-7c92-4b51-a2b1-886966d8ce7a" providerId="ADAL" clId="{FDB5970C-4470-4D86-8CFC-5010C4768B67}" dt="2018-10-24T01:37:21.602" v="0" actId="478"/>
          <ac:picMkLst>
            <pc:docMk/>
            <pc:sldMk cId="2616748145" sldId="2086"/>
            <ac:picMk id="59" creationId="{FB37567C-78D0-4FBA-A3D0-8618F05FC000}"/>
          </ac:picMkLst>
        </pc:picChg>
        <pc:picChg chg="del">
          <ac:chgData name="Matthew Mottola" userId="b5e25121-7c92-4b51-a2b1-886966d8ce7a" providerId="ADAL" clId="{FDB5970C-4470-4D86-8CFC-5010C4768B67}" dt="2018-10-24T01:37:21.602" v="0" actId="478"/>
          <ac:picMkLst>
            <pc:docMk/>
            <pc:sldMk cId="2616748145" sldId="2086"/>
            <ac:picMk id="61" creationId="{FEA7AB01-CE8C-45B0-8642-4BC43FB5C311}"/>
          </ac:picMkLst>
        </pc:picChg>
      </pc:sldChg>
      <pc:sldChg chg="delSp modSp">
        <pc:chgData name="Matthew Mottola" userId="b5e25121-7c92-4b51-a2b1-886966d8ce7a" providerId="ADAL" clId="{FDB5970C-4470-4D86-8CFC-5010C4768B67}" dt="2018-10-24T02:09:32.350" v="255" actId="1076"/>
        <pc:sldMkLst>
          <pc:docMk/>
          <pc:sldMk cId="931449853" sldId="2089"/>
        </pc:sldMkLst>
        <pc:spChg chg="mod">
          <ac:chgData name="Matthew Mottola" userId="b5e25121-7c92-4b51-a2b1-886966d8ce7a" providerId="ADAL" clId="{FDB5970C-4470-4D86-8CFC-5010C4768B67}" dt="2018-10-24T01:55:51.881" v="142" actId="1076"/>
          <ac:spMkLst>
            <pc:docMk/>
            <pc:sldMk cId="931449853" sldId="2089"/>
            <ac:spMk id="17" creationId="{0BA9208B-2D71-449C-BD88-B854FB51979D}"/>
          </ac:spMkLst>
        </pc:spChg>
        <pc:spChg chg="mod">
          <ac:chgData name="Matthew Mottola" userId="b5e25121-7c92-4b51-a2b1-886966d8ce7a" providerId="ADAL" clId="{FDB5970C-4470-4D86-8CFC-5010C4768B67}" dt="2018-10-24T02:09:23.667" v="254" actId="1076"/>
          <ac:spMkLst>
            <pc:docMk/>
            <pc:sldMk cId="931449853" sldId="2089"/>
            <ac:spMk id="28" creationId="{2738659C-8658-4A7D-8667-8CA8B6137FCC}"/>
          </ac:spMkLst>
        </pc:spChg>
        <pc:spChg chg="mod">
          <ac:chgData name="Matthew Mottola" userId="b5e25121-7c92-4b51-a2b1-886966d8ce7a" providerId="ADAL" clId="{FDB5970C-4470-4D86-8CFC-5010C4768B67}" dt="2018-10-24T02:09:23.667" v="254" actId="1076"/>
          <ac:spMkLst>
            <pc:docMk/>
            <pc:sldMk cId="931449853" sldId="2089"/>
            <ac:spMk id="29" creationId="{37AF4D63-916D-44B7-B5E1-39774B571F7B}"/>
          </ac:spMkLst>
        </pc:spChg>
        <pc:spChg chg="del">
          <ac:chgData name="Matthew Mottola" userId="b5e25121-7c92-4b51-a2b1-886966d8ce7a" providerId="ADAL" clId="{FDB5970C-4470-4D86-8CFC-5010C4768B67}" dt="2018-10-24T01:38:12.131" v="5" actId="478"/>
          <ac:spMkLst>
            <pc:docMk/>
            <pc:sldMk cId="931449853" sldId="2089"/>
            <ac:spMk id="39" creationId="{D4288CBB-3693-4BD4-885E-0110CC150DAA}"/>
          </ac:spMkLst>
        </pc:spChg>
        <pc:spChg chg="del">
          <ac:chgData name="Matthew Mottola" userId="b5e25121-7c92-4b51-a2b1-886966d8ce7a" providerId="ADAL" clId="{FDB5970C-4470-4D86-8CFC-5010C4768B67}" dt="2018-10-24T01:38:12.131" v="5" actId="478"/>
          <ac:spMkLst>
            <pc:docMk/>
            <pc:sldMk cId="931449853" sldId="2089"/>
            <ac:spMk id="40" creationId="{2AA5E6A5-FF24-48D5-BF25-0F5B7A2109DB}"/>
          </ac:spMkLst>
        </pc:spChg>
        <pc:spChg chg="del">
          <ac:chgData name="Matthew Mottola" userId="b5e25121-7c92-4b51-a2b1-886966d8ce7a" providerId="ADAL" clId="{FDB5970C-4470-4D86-8CFC-5010C4768B67}" dt="2018-10-24T01:38:12.131" v="5" actId="478"/>
          <ac:spMkLst>
            <pc:docMk/>
            <pc:sldMk cId="931449853" sldId="2089"/>
            <ac:spMk id="41" creationId="{18CF125A-92B7-46AB-875A-C5359035A4BB}"/>
          </ac:spMkLst>
        </pc:spChg>
        <pc:spChg chg="mod">
          <ac:chgData name="Matthew Mottola" userId="b5e25121-7c92-4b51-a2b1-886966d8ce7a" providerId="ADAL" clId="{FDB5970C-4470-4D86-8CFC-5010C4768B67}" dt="2018-10-24T01:55:51.881" v="142" actId="1076"/>
          <ac:spMkLst>
            <pc:docMk/>
            <pc:sldMk cId="931449853" sldId="2089"/>
            <ac:spMk id="43" creationId="{121C4A57-9C39-4C09-AB9E-221E8DB11CA5}"/>
          </ac:spMkLst>
        </pc:spChg>
        <pc:spChg chg="del">
          <ac:chgData name="Matthew Mottola" userId="b5e25121-7c92-4b51-a2b1-886966d8ce7a" providerId="ADAL" clId="{FDB5970C-4470-4D86-8CFC-5010C4768B67}" dt="2018-10-24T01:38:07.858" v="4" actId="478"/>
          <ac:spMkLst>
            <pc:docMk/>
            <pc:sldMk cId="931449853" sldId="2089"/>
            <ac:spMk id="44" creationId="{94CE0D6B-2502-4AC7-89B3-FEA6DD5A7C6A}"/>
          </ac:spMkLst>
        </pc:spChg>
        <pc:spChg chg="mod">
          <ac:chgData name="Matthew Mottola" userId="b5e25121-7c92-4b51-a2b1-886966d8ce7a" providerId="ADAL" clId="{FDB5970C-4470-4D86-8CFC-5010C4768B67}" dt="2018-10-24T02:09:32.350" v="255" actId="1076"/>
          <ac:spMkLst>
            <pc:docMk/>
            <pc:sldMk cId="931449853" sldId="2089"/>
            <ac:spMk id="49" creationId="{6933990A-31F5-4679-B2E0-32AADDD2D822}"/>
          </ac:spMkLst>
        </pc:spChg>
        <pc:spChg chg="del">
          <ac:chgData name="Matthew Mottola" userId="b5e25121-7c92-4b51-a2b1-886966d8ce7a" providerId="ADAL" clId="{FDB5970C-4470-4D86-8CFC-5010C4768B67}" dt="2018-10-24T01:38:12.131" v="5" actId="478"/>
          <ac:spMkLst>
            <pc:docMk/>
            <pc:sldMk cId="931449853" sldId="2089"/>
            <ac:spMk id="56" creationId="{E4174CCF-1567-402C-A8BD-CE949A556273}"/>
          </ac:spMkLst>
        </pc:spChg>
        <pc:spChg chg="del">
          <ac:chgData name="Matthew Mottola" userId="b5e25121-7c92-4b51-a2b1-886966d8ce7a" providerId="ADAL" clId="{FDB5970C-4470-4D86-8CFC-5010C4768B67}" dt="2018-10-24T01:38:12.131" v="5" actId="478"/>
          <ac:spMkLst>
            <pc:docMk/>
            <pc:sldMk cId="931449853" sldId="2089"/>
            <ac:spMk id="57" creationId="{8A0D3D24-3315-44FB-BADC-D621B993A72A}"/>
          </ac:spMkLst>
        </pc:spChg>
        <pc:spChg chg="del">
          <ac:chgData name="Matthew Mottola" userId="b5e25121-7c92-4b51-a2b1-886966d8ce7a" providerId="ADAL" clId="{FDB5970C-4470-4D86-8CFC-5010C4768B67}" dt="2018-10-24T01:38:12.131" v="5" actId="478"/>
          <ac:spMkLst>
            <pc:docMk/>
            <pc:sldMk cId="931449853" sldId="2089"/>
            <ac:spMk id="60" creationId="{848E0D80-761B-4743-AF75-3939D691110D}"/>
          </ac:spMkLst>
        </pc:spChg>
        <pc:spChg chg="del">
          <ac:chgData name="Matthew Mottola" userId="b5e25121-7c92-4b51-a2b1-886966d8ce7a" providerId="ADAL" clId="{FDB5970C-4470-4D86-8CFC-5010C4768B67}" dt="2018-10-24T01:38:12.131" v="5" actId="478"/>
          <ac:spMkLst>
            <pc:docMk/>
            <pc:sldMk cId="931449853" sldId="2089"/>
            <ac:spMk id="62" creationId="{1CF52E06-E100-4FDC-BB84-6B822021FF40}"/>
          </ac:spMkLst>
        </pc:spChg>
        <pc:spChg chg="del">
          <ac:chgData name="Matthew Mottola" userId="b5e25121-7c92-4b51-a2b1-886966d8ce7a" providerId="ADAL" clId="{FDB5970C-4470-4D86-8CFC-5010C4768B67}" dt="2018-10-24T01:38:17.470" v="6" actId="478"/>
          <ac:spMkLst>
            <pc:docMk/>
            <pc:sldMk cId="931449853" sldId="2089"/>
            <ac:spMk id="66" creationId="{F787D209-9D9A-456D-AB83-B4F996EB1D63}"/>
          </ac:spMkLst>
        </pc:spChg>
        <pc:picChg chg="del">
          <ac:chgData name="Matthew Mottola" userId="b5e25121-7c92-4b51-a2b1-886966d8ce7a" providerId="ADAL" clId="{FDB5970C-4470-4D86-8CFC-5010C4768B67}" dt="2018-10-24T01:55:47.960" v="141" actId="478"/>
          <ac:picMkLst>
            <pc:docMk/>
            <pc:sldMk cId="931449853" sldId="2089"/>
            <ac:picMk id="11" creationId="{54C45571-EC08-4BFC-BD88-53FDD345DC94}"/>
          </ac:picMkLst>
        </pc:picChg>
        <pc:picChg chg="mod">
          <ac:chgData name="Matthew Mottola" userId="b5e25121-7c92-4b51-a2b1-886966d8ce7a" providerId="ADAL" clId="{FDB5970C-4470-4D86-8CFC-5010C4768B67}" dt="2018-10-24T02:09:23.667" v="254" actId="1076"/>
          <ac:picMkLst>
            <pc:docMk/>
            <pc:sldMk cId="931449853" sldId="2089"/>
            <ac:picMk id="13" creationId="{3CC2E659-542B-4BE5-A497-35A0ADF4A044}"/>
          </ac:picMkLst>
        </pc:picChg>
        <pc:picChg chg="del">
          <ac:chgData name="Matthew Mottola" userId="b5e25121-7c92-4b51-a2b1-886966d8ce7a" providerId="ADAL" clId="{FDB5970C-4470-4D86-8CFC-5010C4768B67}" dt="2018-10-24T01:38:12.131" v="5" actId="478"/>
          <ac:picMkLst>
            <pc:docMk/>
            <pc:sldMk cId="931449853" sldId="2089"/>
            <ac:picMk id="58" creationId="{9219709C-E52A-4A69-BA3B-3D342CB3BDE8}"/>
          </ac:picMkLst>
        </pc:picChg>
        <pc:picChg chg="del">
          <ac:chgData name="Matthew Mottola" userId="b5e25121-7c92-4b51-a2b1-886966d8ce7a" providerId="ADAL" clId="{FDB5970C-4470-4D86-8CFC-5010C4768B67}" dt="2018-10-24T01:38:12.131" v="5" actId="478"/>
          <ac:picMkLst>
            <pc:docMk/>
            <pc:sldMk cId="931449853" sldId="2089"/>
            <ac:picMk id="59" creationId="{FB37567C-78D0-4FBA-A3D0-8618F05FC000}"/>
          </ac:picMkLst>
        </pc:picChg>
        <pc:picChg chg="del">
          <ac:chgData name="Matthew Mottola" userId="b5e25121-7c92-4b51-a2b1-886966d8ce7a" providerId="ADAL" clId="{FDB5970C-4470-4D86-8CFC-5010C4768B67}" dt="2018-10-24T01:38:12.131" v="5" actId="478"/>
          <ac:picMkLst>
            <pc:docMk/>
            <pc:sldMk cId="931449853" sldId="2089"/>
            <ac:picMk id="61" creationId="{FEA7AB01-CE8C-45B0-8642-4BC43FB5C311}"/>
          </ac:picMkLst>
        </pc:picChg>
      </pc:sldChg>
      <pc:sldChg chg="addSp delSp modSp">
        <pc:chgData name="Matthew Mottola" userId="b5e25121-7c92-4b51-a2b1-886966d8ce7a" providerId="ADAL" clId="{FDB5970C-4470-4D86-8CFC-5010C4768B67}" dt="2018-10-24T02:08:29.339" v="247" actId="1076"/>
        <pc:sldMkLst>
          <pc:docMk/>
          <pc:sldMk cId="2321366772" sldId="2090"/>
        </pc:sldMkLst>
        <pc:spChg chg="mod">
          <ac:chgData name="Matthew Mottola" userId="b5e25121-7c92-4b51-a2b1-886966d8ce7a" providerId="ADAL" clId="{FDB5970C-4470-4D86-8CFC-5010C4768B67}" dt="2018-10-24T01:56:24.547" v="151" actId="1076"/>
          <ac:spMkLst>
            <pc:docMk/>
            <pc:sldMk cId="2321366772" sldId="2090"/>
            <ac:spMk id="17" creationId="{0BA9208B-2D71-449C-BD88-B854FB51979D}"/>
          </ac:spMkLst>
        </pc:spChg>
        <pc:spChg chg="del">
          <ac:chgData name="Matthew Mottola" userId="b5e25121-7c92-4b51-a2b1-886966d8ce7a" providerId="ADAL" clId="{FDB5970C-4470-4D86-8CFC-5010C4768B67}" dt="2018-10-24T01:40:45.165" v="17" actId="478"/>
          <ac:spMkLst>
            <pc:docMk/>
            <pc:sldMk cId="2321366772" sldId="2090"/>
            <ac:spMk id="39" creationId="{D4288CBB-3693-4BD4-885E-0110CC150DAA}"/>
          </ac:spMkLst>
        </pc:spChg>
        <pc:spChg chg="del">
          <ac:chgData name="Matthew Mottola" userId="b5e25121-7c92-4b51-a2b1-886966d8ce7a" providerId="ADAL" clId="{FDB5970C-4470-4D86-8CFC-5010C4768B67}" dt="2018-10-24T01:40:45.165" v="17" actId="478"/>
          <ac:spMkLst>
            <pc:docMk/>
            <pc:sldMk cId="2321366772" sldId="2090"/>
            <ac:spMk id="40" creationId="{2AA5E6A5-FF24-48D5-BF25-0F5B7A2109DB}"/>
          </ac:spMkLst>
        </pc:spChg>
        <pc:spChg chg="del">
          <ac:chgData name="Matthew Mottola" userId="b5e25121-7c92-4b51-a2b1-886966d8ce7a" providerId="ADAL" clId="{FDB5970C-4470-4D86-8CFC-5010C4768B67}" dt="2018-10-24T01:40:45.165" v="17" actId="478"/>
          <ac:spMkLst>
            <pc:docMk/>
            <pc:sldMk cId="2321366772" sldId="2090"/>
            <ac:spMk id="41" creationId="{18CF125A-92B7-46AB-875A-C5359035A4BB}"/>
          </ac:spMkLst>
        </pc:spChg>
        <pc:spChg chg="mod">
          <ac:chgData name="Matthew Mottola" userId="b5e25121-7c92-4b51-a2b1-886966d8ce7a" providerId="ADAL" clId="{FDB5970C-4470-4D86-8CFC-5010C4768B67}" dt="2018-10-24T01:56:24.547" v="151" actId="1076"/>
          <ac:spMkLst>
            <pc:docMk/>
            <pc:sldMk cId="2321366772" sldId="2090"/>
            <ac:spMk id="43" creationId="{121C4A57-9C39-4C09-AB9E-221E8DB11CA5}"/>
          </ac:spMkLst>
        </pc:spChg>
        <pc:spChg chg="add del">
          <ac:chgData name="Matthew Mottola" userId="b5e25121-7c92-4b51-a2b1-886966d8ce7a" providerId="ADAL" clId="{FDB5970C-4470-4D86-8CFC-5010C4768B67}" dt="2018-10-24T01:42:14.882" v="35" actId="478"/>
          <ac:spMkLst>
            <pc:docMk/>
            <pc:sldMk cId="2321366772" sldId="2090"/>
            <ac:spMk id="44" creationId="{94CE0D6B-2502-4AC7-89B3-FEA6DD5A7C6A}"/>
          </ac:spMkLst>
        </pc:spChg>
        <pc:spChg chg="mod">
          <ac:chgData name="Matthew Mottola" userId="b5e25121-7c92-4b51-a2b1-886966d8ce7a" providerId="ADAL" clId="{FDB5970C-4470-4D86-8CFC-5010C4768B67}" dt="2018-10-24T02:08:29.339" v="247" actId="1076"/>
          <ac:spMkLst>
            <pc:docMk/>
            <pc:sldMk cId="2321366772" sldId="2090"/>
            <ac:spMk id="49" creationId="{6933990A-31F5-4679-B2E0-32AADDD2D822}"/>
          </ac:spMkLst>
        </pc:spChg>
        <pc:spChg chg="del">
          <ac:chgData name="Matthew Mottola" userId="b5e25121-7c92-4b51-a2b1-886966d8ce7a" providerId="ADAL" clId="{FDB5970C-4470-4D86-8CFC-5010C4768B67}" dt="2018-10-24T01:40:45.165" v="17" actId="478"/>
          <ac:spMkLst>
            <pc:docMk/>
            <pc:sldMk cId="2321366772" sldId="2090"/>
            <ac:spMk id="56" creationId="{E4174CCF-1567-402C-A8BD-CE949A556273}"/>
          </ac:spMkLst>
        </pc:spChg>
        <pc:spChg chg="del">
          <ac:chgData name="Matthew Mottola" userId="b5e25121-7c92-4b51-a2b1-886966d8ce7a" providerId="ADAL" clId="{FDB5970C-4470-4D86-8CFC-5010C4768B67}" dt="2018-10-24T01:40:45.165" v="17" actId="478"/>
          <ac:spMkLst>
            <pc:docMk/>
            <pc:sldMk cId="2321366772" sldId="2090"/>
            <ac:spMk id="57" creationId="{8A0D3D24-3315-44FB-BADC-D621B993A72A}"/>
          </ac:spMkLst>
        </pc:spChg>
        <pc:spChg chg="del">
          <ac:chgData name="Matthew Mottola" userId="b5e25121-7c92-4b51-a2b1-886966d8ce7a" providerId="ADAL" clId="{FDB5970C-4470-4D86-8CFC-5010C4768B67}" dt="2018-10-24T01:40:45.165" v="17" actId="478"/>
          <ac:spMkLst>
            <pc:docMk/>
            <pc:sldMk cId="2321366772" sldId="2090"/>
            <ac:spMk id="60" creationId="{848E0D80-761B-4743-AF75-3939D691110D}"/>
          </ac:spMkLst>
        </pc:spChg>
        <pc:spChg chg="del">
          <ac:chgData name="Matthew Mottola" userId="b5e25121-7c92-4b51-a2b1-886966d8ce7a" providerId="ADAL" clId="{FDB5970C-4470-4D86-8CFC-5010C4768B67}" dt="2018-10-24T01:40:45.165" v="17" actId="478"/>
          <ac:spMkLst>
            <pc:docMk/>
            <pc:sldMk cId="2321366772" sldId="2090"/>
            <ac:spMk id="62" creationId="{1CF52E06-E100-4FDC-BB84-6B822021FF40}"/>
          </ac:spMkLst>
        </pc:spChg>
        <pc:spChg chg="del">
          <ac:chgData name="Matthew Mottola" userId="b5e25121-7c92-4b51-a2b1-886966d8ce7a" providerId="ADAL" clId="{FDB5970C-4470-4D86-8CFC-5010C4768B67}" dt="2018-10-24T01:40:47.643" v="18" actId="478"/>
          <ac:spMkLst>
            <pc:docMk/>
            <pc:sldMk cId="2321366772" sldId="2090"/>
            <ac:spMk id="66" creationId="{F787D209-9D9A-456D-AB83-B4F996EB1D63}"/>
          </ac:spMkLst>
        </pc:spChg>
        <pc:picChg chg="mod">
          <ac:chgData name="Matthew Mottola" userId="b5e25121-7c92-4b51-a2b1-886966d8ce7a" providerId="ADAL" clId="{FDB5970C-4470-4D86-8CFC-5010C4768B67}" dt="2018-10-24T02:08:23.108" v="246" actId="1076"/>
          <ac:picMkLst>
            <pc:docMk/>
            <pc:sldMk cId="2321366772" sldId="2090"/>
            <ac:picMk id="28" creationId="{2639F750-F57A-4E84-8EA4-D23A91AB7204}"/>
          </ac:picMkLst>
        </pc:picChg>
        <pc:picChg chg="del">
          <ac:chgData name="Matthew Mottola" userId="b5e25121-7c92-4b51-a2b1-886966d8ce7a" providerId="ADAL" clId="{FDB5970C-4470-4D86-8CFC-5010C4768B67}" dt="2018-10-24T01:40:45.165" v="17" actId="478"/>
          <ac:picMkLst>
            <pc:docMk/>
            <pc:sldMk cId="2321366772" sldId="2090"/>
            <ac:picMk id="58" creationId="{9219709C-E52A-4A69-BA3B-3D342CB3BDE8}"/>
          </ac:picMkLst>
        </pc:picChg>
        <pc:picChg chg="del">
          <ac:chgData name="Matthew Mottola" userId="b5e25121-7c92-4b51-a2b1-886966d8ce7a" providerId="ADAL" clId="{FDB5970C-4470-4D86-8CFC-5010C4768B67}" dt="2018-10-24T01:40:45.165" v="17" actId="478"/>
          <ac:picMkLst>
            <pc:docMk/>
            <pc:sldMk cId="2321366772" sldId="2090"/>
            <ac:picMk id="59" creationId="{FB37567C-78D0-4FBA-A3D0-8618F05FC000}"/>
          </ac:picMkLst>
        </pc:picChg>
        <pc:picChg chg="del">
          <ac:chgData name="Matthew Mottola" userId="b5e25121-7c92-4b51-a2b1-886966d8ce7a" providerId="ADAL" clId="{FDB5970C-4470-4D86-8CFC-5010C4768B67}" dt="2018-10-24T01:40:45.165" v="17" actId="478"/>
          <ac:picMkLst>
            <pc:docMk/>
            <pc:sldMk cId="2321366772" sldId="2090"/>
            <ac:picMk id="61" creationId="{FEA7AB01-CE8C-45B0-8642-4BC43FB5C311}"/>
          </ac:picMkLst>
        </pc:picChg>
      </pc:sldChg>
      <pc:sldChg chg="delSp modSp">
        <pc:chgData name="Matthew Mottola" userId="b5e25121-7c92-4b51-a2b1-886966d8ce7a" providerId="ADAL" clId="{FDB5970C-4470-4D86-8CFC-5010C4768B67}" dt="2018-10-24T02:09:12.385" v="253" actId="1076"/>
        <pc:sldMkLst>
          <pc:docMk/>
          <pc:sldMk cId="1113349426" sldId="2093"/>
        </pc:sldMkLst>
        <pc:spChg chg="mod">
          <ac:chgData name="Matthew Mottola" userId="b5e25121-7c92-4b51-a2b1-886966d8ce7a" providerId="ADAL" clId="{FDB5970C-4470-4D86-8CFC-5010C4768B67}" dt="2018-10-24T01:56:03.617" v="146" actId="1076"/>
          <ac:spMkLst>
            <pc:docMk/>
            <pc:sldMk cId="1113349426" sldId="2093"/>
            <ac:spMk id="17" creationId="{0BA9208B-2D71-449C-BD88-B854FB51979D}"/>
          </ac:spMkLst>
        </pc:spChg>
        <pc:spChg chg="mod">
          <ac:chgData name="Matthew Mottola" userId="b5e25121-7c92-4b51-a2b1-886966d8ce7a" providerId="ADAL" clId="{FDB5970C-4470-4D86-8CFC-5010C4768B67}" dt="2018-10-24T02:09:07.353" v="252" actId="1076"/>
          <ac:spMkLst>
            <pc:docMk/>
            <pc:sldMk cId="1113349426" sldId="2093"/>
            <ac:spMk id="28" creationId="{E4ED731D-B4E1-4653-8F8D-4E0D370FEB3D}"/>
          </ac:spMkLst>
        </pc:spChg>
        <pc:spChg chg="mod">
          <ac:chgData name="Matthew Mottola" userId="b5e25121-7c92-4b51-a2b1-886966d8ce7a" providerId="ADAL" clId="{FDB5970C-4470-4D86-8CFC-5010C4768B67}" dt="2018-10-24T02:09:07.353" v="252" actId="1076"/>
          <ac:spMkLst>
            <pc:docMk/>
            <pc:sldMk cId="1113349426" sldId="2093"/>
            <ac:spMk id="29" creationId="{1F2A4085-B0E7-454C-8A58-3E87E2598B4C}"/>
          </ac:spMkLst>
        </pc:spChg>
        <pc:spChg chg="del">
          <ac:chgData name="Matthew Mottola" userId="b5e25121-7c92-4b51-a2b1-886966d8ce7a" providerId="ADAL" clId="{FDB5970C-4470-4D86-8CFC-5010C4768B67}" dt="2018-10-24T01:40:16.315" v="12" actId="478"/>
          <ac:spMkLst>
            <pc:docMk/>
            <pc:sldMk cId="1113349426" sldId="2093"/>
            <ac:spMk id="39" creationId="{D4288CBB-3693-4BD4-885E-0110CC150DAA}"/>
          </ac:spMkLst>
        </pc:spChg>
        <pc:spChg chg="del">
          <ac:chgData name="Matthew Mottola" userId="b5e25121-7c92-4b51-a2b1-886966d8ce7a" providerId="ADAL" clId="{FDB5970C-4470-4D86-8CFC-5010C4768B67}" dt="2018-10-24T01:40:16.315" v="12" actId="478"/>
          <ac:spMkLst>
            <pc:docMk/>
            <pc:sldMk cId="1113349426" sldId="2093"/>
            <ac:spMk id="40" creationId="{2AA5E6A5-FF24-48D5-BF25-0F5B7A2109DB}"/>
          </ac:spMkLst>
        </pc:spChg>
        <pc:spChg chg="del">
          <ac:chgData name="Matthew Mottola" userId="b5e25121-7c92-4b51-a2b1-886966d8ce7a" providerId="ADAL" clId="{FDB5970C-4470-4D86-8CFC-5010C4768B67}" dt="2018-10-24T01:40:16.315" v="12" actId="478"/>
          <ac:spMkLst>
            <pc:docMk/>
            <pc:sldMk cId="1113349426" sldId="2093"/>
            <ac:spMk id="41" creationId="{18CF125A-92B7-46AB-875A-C5359035A4BB}"/>
          </ac:spMkLst>
        </pc:spChg>
        <pc:spChg chg="mod">
          <ac:chgData name="Matthew Mottola" userId="b5e25121-7c92-4b51-a2b1-886966d8ce7a" providerId="ADAL" clId="{FDB5970C-4470-4D86-8CFC-5010C4768B67}" dt="2018-10-24T01:56:03.617" v="146" actId="1076"/>
          <ac:spMkLst>
            <pc:docMk/>
            <pc:sldMk cId="1113349426" sldId="2093"/>
            <ac:spMk id="43" creationId="{121C4A57-9C39-4C09-AB9E-221E8DB11CA5}"/>
          </ac:spMkLst>
        </pc:spChg>
        <pc:spChg chg="del">
          <ac:chgData name="Matthew Mottola" userId="b5e25121-7c92-4b51-a2b1-886966d8ce7a" providerId="ADAL" clId="{FDB5970C-4470-4D86-8CFC-5010C4768B67}" dt="2018-10-24T01:40:09.892" v="10" actId="478"/>
          <ac:spMkLst>
            <pc:docMk/>
            <pc:sldMk cId="1113349426" sldId="2093"/>
            <ac:spMk id="44" creationId="{94CE0D6B-2502-4AC7-89B3-FEA6DD5A7C6A}"/>
          </ac:spMkLst>
        </pc:spChg>
        <pc:spChg chg="mod">
          <ac:chgData name="Matthew Mottola" userId="b5e25121-7c92-4b51-a2b1-886966d8ce7a" providerId="ADAL" clId="{FDB5970C-4470-4D86-8CFC-5010C4768B67}" dt="2018-10-24T02:09:12.385" v="253" actId="1076"/>
          <ac:spMkLst>
            <pc:docMk/>
            <pc:sldMk cId="1113349426" sldId="2093"/>
            <ac:spMk id="49" creationId="{6933990A-31F5-4679-B2E0-32AADDD2D822}"/>
          </ac:spMkLst>
        </pc:spChg>
        <pc:spChg chg="del">
          <ac:chgData name="Matthew Mottola" userId="b5e25121-7c92-4b51-a2b1-886966d8ce7a" providerId="ADAL" clId="{FDB5970C-4470-4D86-8CFC-5010C4768B67}" dt="2018-10-24T01:40:16.315" v="12" actId="478"/>
          <ac:spMkLst>
            <pc:docMk/>
            <pc:sldMk cId="1113349426" sldId="2093"/>
            <ac:spMk id="56" creationId="{E4174CCF-1567-402C-A8BD-CE949A556273}"/>
          </ac:spMkLst>
        </pc:spChg>
        <pc:spChg chg="del">
          <ac:chgData name="Matthew Mottola" userId="b5e25121-7c92-4b51-a2b1-886966d8ce7a" providerId="ADAL" clId="{FDB5970C-4470-4D86-8CFC-5010C4768B67}" dt="2018-10-24T01:40:16.315" v="12" actId="478"/>
          <ac:spMkLst>
            <pc:docMk/>
            <pc:sldMk cId="1113349426" sldId="2093"/>
            <ac:spMk id="57" creationId="{8A0D3D24-3315-44FB-BADC-D621B993A72A}"/>
          </ac:spMkLst>
        </pc:spChg>
        <pc:spChg chg="del">
          <ac:chgData name="Matthew Mottola" userId="b5e25121-7c92-4b51-a2b1-886966d8ce7a" providerId="ADAL" clId="{FDB5970C-4470-4D86-8CFC-5010C4768B67}" dt="2018-10-24T01:40:16.315" v="12" actId="478"/>
          <ac:spMkLst>
            <pc:docMk/>
            <pc:sldMk cId="1113349426" sldId="2093"/>
            <ac:spMk id="60" creationId="{848E0D80-761B-4743-AF75-3939D691110D}"/>
          </ac:spMkLst>
        </pc:spChg>
        <pc:spChg chg="del">
          <ac:chgData name="Matthew Mottola" userId="b5e25121-7c92-4b51-a2b1-886966d8ce7a" providerId="ADAL" clId="{FDB5970C-4470-4D86-8CFC-5010C4768B67}" dt="2018-10-24T01:40:16.315" v="12" actId="478"/>
          <ac:spMkLst>
            <pc:docMk/>
            <pc:sldMk cId="1113349426" sldId="2093"/>
            <ac:spMk id="62" creationId="{1CF52E06-E100-4FDC-BB84-6B822021FF40}"/>
          </ac:spMkLst>
        </pc:spChg>
        <pc:spChg chg="del">
          <ac:chgData name="Matthew Mottola" userId="b5e25121-7c92-4b51-a2b1-886966d8ce7a" providerId="ADAL" clId="{FDB5970C-4470-4D86-8CFC-5010C4768B67}" dt="2018-10-24T01:40:13.294" v="11" actId="478"/>
          <ac:spMkLst>
            <pc:docMk/>
            <pc:sldMk cId="1113349426" sldId="2093"/>
            <ac:spMk id="66" creationId="{F787D209-9D9A-456D-AB83-B4F996EB1D63}"/>
          </ac:spMkLst>
        </pc:spChg>
        <pc:picChg chg="del">
          <ac:chgData name="Matthew Mottola" userId="b5e25121-7c92-4b51-a2b1-886966d8ce7a" providerId="ADAL" clId="{FDB5970C-4470-4D86-8CFC-5010C4768B67}" dt="2018-10-24T01:55:54.557" v="143" actId="478"/>
          <ac:picMkLst>
            <pc:docMk/>
            <pc:sldMk cId="1113349426" sldId="2093"/>
            <ac:picMk id="3" creationId="{68B4C89C-8D05-49C4-8562-9ABF8A0F5E08}"/>
          </ac:picMkLst>
        </pc:picChg>
        <pc:picChg chg="mod">
          <ac:chgData name="Matthew Mottola" userId="b5e25121-7c92-4b51-a2b1-886966d8ce7a" providerId="ADAL" clId="{FDB5970C-4470-4D86-8CFC-5010C4768B67}" dt="2018-10-24T02:09:07.353" v="252" actId="1076"/>
          <ac:picMkLst>
            <pc:docMk/>
            <pc:sldMk cId="1113349426" sldId="2093"/>
            <ac:picMk id="4" creationId="{12C240CA-9D84-417F-B45B-2477C2682735}"/>
          </ac:picMkLst>
        </pc:picChg>
        <pc:picChg chg="del">
          <ac:chgData name="Matthew Mottola" userId="b5e25121-7c92-4b51-a2b1-886966d8ce7a" providerId="ADAL" clId="{FDB5970C-4470-4D86-8CFC-5010C4768B67}" dt="2018-10-24T01:40:16.315" v="12" actId="478"/>
          <ac:picMkLst>
            <pc:docMk/>
            <pc:sldMk cId="1113349426" sldId="2093"/>
            <ac:picMk id="58" creationId="{9219709C-E52A-4A69-BA3B-3D342CB3BDE8}"/>
          </ac:picMkLst>
        </pc:picChg>
        <pc:picChg chg="del">
          <ac:chgData name="Matthew Mottola" userId="b5e25121-7c92-4b51-a2b1-886966d8ce7a" providerId="ADAL" clId="{FDB5970C-4470-4D86-8CFC-5010C4768B67}" dt="2018-10-24T01:40:16.315" v="12" actId="478"/>
          <ac:picMkLst>
            <pc:docMk/>
            <pc:sldMk cId="1113349426" sldId="2093"/>
            <ac:picMk id="59" creationId="{FB37567C-78D0-4FBA-A3D0-8618F05FC000}"/>
          </ac:picMkLst>
        </pc:picChg>
        <pc:picChg chg="del">
          <ac:chgData name="Matthew Mottola" userId="b5e25121-7c92-4b51-a2b1-886966d8ce7a" providerId="ADAL" clId="{FDB5970C-4470-4D86-8CFC-5010C4768B67}" dt="2018-10-24T01:40:16.315" v="12" actId="478"/>
          <ac:picMkLst>
            <pc:docMk/>
            <pc:sldMk cId="1113349426" sldId="2093"/>
            <ac:picMk id="61" creationId="{FEA7AB01-CE8C-45B0-8642-4BC43FB5C311}"/>
          </ac:picMkLst>
        </pc:picChg>
      </pc:sldChg>
      <pc:sldChg chg="delSp modSp">
        <pc:chgData name="Matthew Mottola" userId="b5e25121-7c92-4b51-a2b1-886966d8ce7a" providerId="ADAL" clId="{FDB5970C-4470-4D86-8CFC-5010C4768B67}" dt="2018-10-24T02:08:58.525" v="251" actId="1076"/>
        <pc:sldMkLst>
          <pc:docMk/>
          <pc:sldMk cId="2453361838" sldId="2099"/>
        </pc:sldMkLst>
        <pc:spChg chg="mod">
          <ac:chgData name="Matthew Mottola" userId="b5e25121-7c92-4b51-a2b1-886966d8ce7a" providerId="ADAL" clId="{FDB5970C-4470-4D86-8CFC-5010C4768B67}" dt="2018-10-24T01:56:10.359" v="148" actId="1076"/>
          <ac:spMkLst>
            <pc:docMk/>
            <pc:sldMk cId="2453361838" sldId="2099"/>
            <ac:spMk id="17" creationId="{0BA9208B-2D71-449C-BD88-B854FB51979D}"/>
          </ac:spMkLst>
        </pc:spChg>
        <pc:spChg chg="mod">
          <ac:chgData name="Matthew Mottola" userId="b5e25121-7c92-4b51-a2b1-886966d8ce7a" providerId="ADAL" clId="{FDB5970C-4470-4D86-8CFC-5010C4768B67}" dt="2018-10-24T02:08:53.923" v="250" actId="1076"/>
          <ac:spMkLst>
            <pc:docMk/>
            <pc:sldMk cId="2453361838" sldId="2099"/>
            <ac:spMk id="26" creationId="{E31F5A66-8CF1-43FE-8320-9B3C6E07F5D3}"/>
          </ac:spMkLst>
        </pc:spChg>
        <pc:spChg chg="mod">
          <ac:chgData name="Matthew Mottola" userId="b5e25121-7c92-4b51-a2b1-886966d8ce7a" providerId="ADAL" clId="{FDB5970C-4470-4D86-8CFC-5010C4768B67}" dt="2018-10-24T02:08:53.923" v="250" actId="1076"/>
          <ac:spMkLst>
            <pc:docMk/>
            <pc:sldMk cId="2453361838" sldId="2099"/>
            <ac:spMk id="27" creationId="{2DACB914-6D90-46B8-90F3-68E36D38FC11}"/>
          </ac:spMkLst>
        </pc:spChg>
        <pc:spChg chg="del">
          <ac:chgData name="Matthew Mottola" userId="b5e25121-7c92-4b51-a2b1-886966d8ce7a" providerId="ADAL" clId="{FDB5970C-4470-4D86-8CFC-5010C4768B67}" dt="2018-10-24T01:40:21.380" v="13" actId="478"/>
          <ac:spMkLst>
            <pc:docMk/>
            <pc:sldMk cId="2453361838" sldId="2099"/>
            <ac:spMk id="39" creationId="{D4288CBB-3693-4BD4-885E-0110CC150DAA}"/>
          </ac:spMkLst>
        </pc:spChg>
        <pc:spChg chg="del">
          <ac:chgData name="Matthew Mottola" userId="b5e25121-7c92-4b51-a2b1-886966d8ce7a" providerId="ADAL" clId="{FDB5970C-4470-4D86-8CFC-5010C4768B67}" dt="2018-10-24T01:40:21.380" v="13" actId="478"/>
          <ac:spMkLst>
            <pc:docMk/>
            <pc:sldMk cId="2453361838" sldId="2099"/>
            <ac:spMk id="40" creationId="{2AA5E6A5-FF24-48D5-BF25-0F5B7A2109DB}"/>
          </ac:spMkLst>
        </pc:spChg>
        <pc:spChg chg="del">
          <ac:chgData name="Matthew Mottola" userId="b5e25121-7c92-4b51-a2b1-886966d8ce7a" providerId="ADAL" clId="{FDB5970C-4470-4D86-8CFC-5010C4768B67}" dt="2018-10-24T01:40:21.380" v="13" actId="478"/>
          <ac:spMkLst>
            <pc:docMk/>
            <pc:sldMk cId="2453361838" sldId="2099"/>
            <ac:spMk id="41" creationId="{18CF125A-92B7-46AB-875A-C5359035A4BB}"/>
          </ac:spMkLst>
        </pc:spChg>
        <pc:spChg chg="mod">
          <ac:chgData name="Matthew Mottola" userId="b5e25121-7c92-4b51-a2b1-886966d8ce7a" providerId="ADAL" clId="{FDB5970C-4470-4D86-8CFC-5010C4768B67}" dt="2018-10-24T01:56:10.359" v="148" actId="1076"/>
          <ac:spMkLst>
            <pc:docMk/>
            <pc:sldMk cId="2453361838" sldId="2099"/>
            <ac:spMk id="43" creationId="{121C4A57-9C39-4C09-AB9E-221E8DB11CA5}"/>
          </ac:spMkLst>
        </pc:spChg>
        <pc:spChg chg="del">
          <ac:chgData name="Matthew Mottola" userId="b5e25121-7c92-4b51-a2b1-886966d8ce7a" providerId="ADAL" clId="{FDB5970C-4470-4D86-8CFC-5010C4768B67}" dt="2018-10-24T01:40:25.066" v="14" actId="478"/>
          <ac:spMkLst>
            <pc:docMk/>
            <pc:sldMk cId="2453361838" sldId="2099"/>
            <ac:spMk id="44" creationId="{94CE0D6B-2502-4AC7-89B3-FEA6DD5A7C6A}"/>
          </ac:spMkLst>
        </pc:spChg>
        <pc:spChg chg="mod">
          <ac:chgData name="Matthew Mottola" userId="b5e25121-7c92-4b51-a2b1-886966d8ce7a" providerId="ADAL" clId="{FDB5970C-4470-4D86-8CFC-5010C4768B67}" dt="2018-10-24T02:08:58.525" v="251" actId="1076"/>
          <ac:spMkLst>
            <pc:docMk/>
            <pc:sldMk cId="2453361838" sldId="2099"/>
            <ac:spMk id="49" creationId="{6933990A-31F5-4679-B2E0-32AADDD2D822}"/>
          </ac:spMkLst>
        </pc:spChg>
        <pc:spChg chg="del">
          <ac:chgData name="Matthew Mottola" userId="b5e25121-7c92-4b51-a2b1-886966d8ce7a" providerId="ADAL" clId="{FDB5970C-4470-4D86-8CFC-5010C4768B67}" dt="2018-10-24T01:40:21.380" v="13" actId="478"/>
          <ac:spMkLst>
            <pc:docMk/>
            <pc:sldMk cId="2453361838" sldId="2099"/>
            <ac:spMk id="56" creationId="{E4174CCF-1567-402C-A8BD-CE949A556273}"/>
          </ac:spMkLst>
        </pc:spChg>
        <pc:spChg chg="del">
          <ac:chgData name="Matthew Mottola" userId="b5e25121-7c92-4b51-a2b1-886966d8ce7a" providerId="ADAL" clId="{FDB5970C-4470-4D86-8CFC-5010C4768B67}" dt="2018-10-24T01:40:21.380" v="13" actId="478"/>
          <ac:spMkLst>
            <pc:docMk/>
            <pc:sldMk cId="2453361838" sldId="2099"/>
            <ac:spMk id="57" creationId="{8A0D3D24-3315-44FB-BADC-D621B993A72A}"/>
          </ac:spMkLst>
        </pc:spChg>
        <pc:spChg chg="del">
          <ac:chgData name="Matthew Mottola" userId="b5e25121-7c92-4b51-a2b1-886966d8ce7a" providerId="ADAL" clId="{FDB5970C-4470-4D86-8CFC-5010C4768B67}" dt="2018-10-24T01:40:21.380" v="13" actId="478"/>
          <ac:spMkLst>
            <pc:docMk/>
            <pc:sldMk cId="2453361838" sldId="2099"/>
            <ac:spMk id="60" creationId="{848E0D80-761B-4743-AF75-3939D691110D}"/>
          </ac:spMkLst>
        </pc:spChg>
        <pc:spChg chg="del">
          <ac:chgData name="Matthew Mottola" userId="b5e25121-7c92-4b51-a2b1-886966d8ce7a" providerId="ADAL" clId="{FDB5970C-4470-4D86-8CFC-5010C4768B67}" dt="2018-10-24T01:40:21.380" v="13" actId="478"/>
          <ac:spMkLst>
            <pc:docMk/>
            <pc:sldMk cId="2453361838" sldId="2099"/>
            <ac:spMk id="62" creationId="{1CF52E06-E100-4FDC-BB84-6B822021FF40}"/>
          </ac:spMkLst>
        </pc:spChg>
        <pc:picChg chg="del">
          <ac:chgData name="Matthew Mottola" userId="b5e25121-7c92-4b51-a2b1-886966d8ce7a" providerId="ADAL" clId="{FDB5970C-4470-4D86-8CFC-5010C4768B67}" dt="2018-10-24T01:56:06.770" v="147" actId="478"/>
          <ac:picMkLst>
            <pc:docMk/>
            <pc:sldMk cId="2453361838" sldId="2099"/>
            <ac:picMk id="3" creationId="{1978C715-09AD-4E99-ADF9-87524D10B2A2}"/>
          </ac:picMkLst>
        </pc:picChg>
        <pc:picChg chg="mod">
          <ac:chgData name="Matthew Mottola" userId="b5e25121-7c92-4b51-a2b1-886966d8ce7a" providerId="ADAL" clId="{FDB5970C-4470-4D86-8CFC-5010C4768B67}" dt="2018-10-24T02:08:53.923" v="250" actId="1076"/>
          <ac:picMkLst>
            <pc:docMk/>
            <pc:sldMk cId="2453361838" sldId="2099"/>
            <ac:picMk id="7" creationId="{84DB3854-5443-4F51-A858-60EB306BE80C}"/>
          </ac:picMkLst>
        </pc:picChg>
        <pc:picChg chg="del">
          <ac:chgData name="Matthew Mottola" userId="b5e25121-7c92-4b51-a2b1-886966d8ce7a" providerId="ADAL" clId="{FDB5970C-4470-4D86-8CFC-5010C4768B67}" dt="2018-10-24T01:40:21.380" v="13" actId="478"/>
          <ac:picMkLst>
            <pc:docMk/>
            <pc:sldMk cId="2453361838" sldId="2099"/>
            <ac:picMk id="58" creationId="{9219709C-E52A-4A69-BA3B-3D342CB3BDE8}"/>
          </ac:picMkLst>
        </pc:picChg>
        <pc:picChg chg="del">
          <ac:chgData name="Matthew Mottola" userId="b5e25121-7c92-4b51-a2b1-886966d8ce7a" providerId="ADAL" clId="{FDB5970C-4470-4D86-8CFC-5010C4768B67}" dt="2018-10-24T01:40:21.380" v="13" actId="478"/>
          <ac:picMkLst>
            <pc:docMk/>
            <pc:sldMk cId="2453361838" sldId="2099"/>
            <ac:picMk id="59" creationId="{FB37567C-78D0-4FBA-A3D0-8618F05FC000}"/>
          </ac:picMkLst>
        </pc:picChg>
        <pc:picChg chg="del">
          <ac:chgData name="Matthew Mottola" userId="b5e25121-7c92-4b51-a2b1-886966d8ce7a" providerId="ADAL" clId="{FDB5970C-4470-4D86-8CFC-5010C4768B67}" dt="2018-10-24T01:40:21.380" v="13" actId="478"/>
          <ac:picMkLst>
            <pc:docMk/>
            <pc:sldMk cId="2453361838" sldId="2099"/>
            <ac:picMk id="61" creationId="{FEA7AB01-CE8C-45B0-8642-4BC43FB5C311}"/>
          </ac:picMkLst>
        </pc:picChg>
      </pc:sldChg>
      <pc:sldChg chg="delSp modSp">
        <pc:chgData name="Matthew Mottola" userId="b5e25121-7c92-4b51-a2b1-886966d8ce7a" providerId="ADAL" clId="{FDB5970C-4470-4D86-8CFC-5010C4768B67}" dt="2018-10-24T02:08:46.174" v="249" actId="1076"/>
        <pc:sldMkLst>
          <pc:docMk/>
          <pc:sldMk cId="3040116838" sldId="2100"/>
        </pc:sldMkLst>
        <pc:spChg chg="mod">
          <ac:chgData name="Matthew Mottola" userId="b5e25121-7c92-4b51-a2b1-886966d8ce7a" providerId="ADAL" clId="{FDB5970C-4470-4D86-8CFC-5010C4768B67}" dt="2018-10-24T01:56:19.195" v="150" actId="1076"/>
          <ac:spMkLst>
            <pc:docMk/>
            <pc:sldMk cId="3040116838" sldId="2100"/>
            <ac:spMk id="17" creationId="{0BA9208B-2D71-449C-BD88-B854FB51979D}"/>
          </ac:spMkLst>
        </pc:spChg>
        <pc:spChg chg="mod">
          <ac:chgData name="Matthew Mottola" userId="b5e25121-7c92-4b51-a2b1-886966d8ce7a" providerId="ADAL" clId="{FDB5970C-4470-4D86-8CFC-5010C4768B67}" dt="2018-10-24T02:08:42.471" v="248" actId="1076"/>
          <ac:spMkLst>
            <pc:docMk/>
            <pc:sldMk cId="3040116838" sldId="2100"/>
            <ac:spMk id="27" creationId="{076BC060-1CF8-4176-85EC-01A1F50BBB76}"/>
          </ac:spMkLst>
        </pc:spChg>
        <pc:spChg chg="mod">
          <ac:chgData name="Matthew Mottola" userId="b5e25121-7c92-4b51-a2b1-886966d8ce7a" providerId="ADAL" clId="{FDB5970C-4470-4D86-8CFC-5010C4768B67}" dt="2018-10-24T02:08:42.471" v="248" actId="1076"/>
          <ac:spMkLst>
            <pc:docMk/>
            <pc:sldMk cId="3040116838" sldId="2100"/>
            <ac:spMk id="29" creationId="{B23AD054-5238-448F-89B7-E3FD054F23FD}"/>
          </ac:spMkLst>
        </pc:spChg>
        <pc:spChg chg="del">
          <ac:chgData name="Matthew Mottola" userId="b5e25121-7c92-4b51-a2b1-886966d8ce7a" providerId="ADAL" clId="{FDB5970C-4470-4D86-8CFC-5010C4768B67}" dt="2018-10-24T01:40:38.731" v="16" actId="478"/>
          <ac:spMkLst>
            <pc:docMk/>
            <pc:sldMk cId="3040116838" sldId="2100"/>
            <ac:spMk id="39" creationId="{D4288CBB-3693-4BD4-885E-0110CC150DAA}"/>
          </ac:spMkLst>
        </pc:spChg>
        <pc:spChg chg="del">
          <ac:chgData name="Matthew Mottola" userId="b5e25121-7c92-4b51-a2b1-886966d8ce7a" providerId="ADAL" clId="{FDB5970C-4470-4D86-8CFC-5010C4768B67}" dt="2018-10-24T01:40:38.731" v="16" actId="478"/>
          <ac:spMkLst>
            <pc:docMk/>
            <pc:sldMk cId="3040116838" sldId="2100"/>
            <ac:spMk id="40" creationId="{2AA5E6A5-FF24-48D5-BF25-0F5B7A2109DB}"/>
          </ac:spMkLst>
        </pc:spChg>
        <pc:spChg chg="del">
          <ac:chgData name="Matthew Mottola" userId="b5e25121-7c92-4b51-a2b1-886966d8ce7a" providerId="ADAL" clId="{FDB5970C-4470-4D86-8CFC-5010C4768B67}" dt="2018-10-24T01:40:38.731" v="16" actId="478"/>
          <ac:spMkLst>
            <pc:docMk/>
            <pc:sldMk cId="3040116838" sldId="2100"/>
            <ac:spMk id="41" creationId="{18CF125A-92B7-46AB-875A-C5359035A4BB}"/>
          </ac:spMkLst>
        </pc:spChg>
        <pc:spChg chg="mod">
          <ac:chgData name="Matthew Mottola" userId="b5e25121-7c92-4b51-a2b1-886966d8ce7a" providerId="ADAL" clId="{FDB5970C-4470-4D86-8CFC-5010C4768B67}" dt="2018-10-24T01:56:19.195" v="150" actId="1076"/>
          <ac:spMkLst>
            <pc:docMk/>
            <pc:sldMk cId="3040116838" sldId="2100"/>
            <ac:spMk id="43" creationId="{121C4A57-9C39-4C09-AB9E-221E8DB11CA5}"/>
          </ac:spMkLst>
        </pc:spChg>
        <pc:spChg chg="del">
          <ac:chgData name="Matthew Mottola" userId="b5e25121-7c92-4b51-a2b1-886966d8ce7a" providerId="ADAL" clId="{FDB5970C-4470-4D86-8CFC-5010C4768B67}" dt="2018-10-24T01:40:33.115" v="15" actId="478"/>
          <ac:spMkLst>
            <pc:docMk/>
            <pc:sldMk cId="3040116838" sldId="2100"/>
            <ac:spMk id="44" creationId="{94CE0D6B-2502-4AC7-89B3-FEA6DD5A7C6A}"/>
          </ac:spMkLst>
        </pc:spChg>
        <pc:spChg chg="mod">
          <ac:chgData name="Matthew Mottola" userId="b5e25121-7c92-4b51-a2b1-886966d8ce7a" providerId="ADAL" clId="{FDB5970C-4470-4D86-8CFC-5010C4768B67}" dt="2018-10-24T02:08:46.174" v="249" actId="1076"/>
          <ac:spMkLst>
            <pc:docMk/>
            <pc:sldMk cId="3040116838" sldId="2100"/>
            <ac:spMk id="49" creationId="{6933990A-31F5-4679-B2E0-32AADDD2D822}"/>
          </ac:spMkLst>
        </pc:spChg>
        <pc:spChg chg="del">
          <ac:chgData name="Matthew Mottola" userId="b5e25121-7c92-4b51-a2b1-886966d8ce7a" providerId="ADAL" clId="{FDB5970C-4470-4D86-8CFC-5010C4768B67}" dt="2018-10-24T01:40:38.731" v="16" actId="478"/>
          <ac:spMkLst>
            <pc:docMk/>
            <pc:sldMk cId="3040116838" sldId="2100"/>
            <ac:spMk id="56" creationId="{E4174CCF-1567-402C-A8BD-CE949A556273}"/>
          </ac:spMkLst>
        </pc:spChg>
        <pc:spChg chg="del">
          <ac:chgData name="Matthew Mottola" userId="b5e25121-7c92-4b51-a2b1-886966d8ce7a" providerId="ADAL" clId="{FDB5970C-4470-4D86-8CFC-5010C4768B67}" dt="2018-10-24T01:40:38.731" v="16" actId="478"/>
          <ac:spMkLst>
            <pc:docMk/>
            <pc:sldMk cId="3040116838" sldId="2100"/>
            <ac:spMk id="57" creationId="{8A0D3D24-3315-44FB-BADC-D621B993A72A}"/>
          </ac:spMkLst>
        </pc:spChg>
        <pc:spChg chg="del">
          <ac:chgData name="Matthew Mottola" userId="b5e25121-7c92-4b51-a2b1-886966d8ce7a" providerId="ADAL" clId="{FDB5970C-4470-4D86-8CFC-5010C4768B67}" dt="2018-10-24T01:40:38.731" v="16" actId="478"/>
          <ac:spMkLst>
            <pc:docMk/>
            <pc:sldMk cId="3040116838" sldId="2100"/>
            <ac:spMk id="60" creationId="{848E0D80-761B-4743-AF75-3939D691110D}"/>
          </ac:spMkLst>
        </pc:spChg>
        <pc:spChg chg="del">
          <ac:chgData name="Matthew Mottola" userId="b5e25121-7c92-4b51-a2b1-886966d8ce7a" providerId="ADAL" clId="{FDB5970C-4470-4D86-8CFC-5010C4768B67}" dt="2018-10-24T01:40:38.731" v="16" actId="478"/>
          <ac:spMkLst>
            <pc:docMk/>
            <pc:sldMk cId="3040116838" sldId="2100"/>
            <ac:spMk id="62" creationId="{1CF52E06-E100-4FDC-BB84-6B822021FF40}"/>
          </ac:spMkLst>
        </pc:spChg>
        <pc:picChg chg="del">
          <ac:chgData name="Matthew Mottola" userId="b5e25121-7c92-4b51-a2b1-886966d8ce7a" providerId="ADAL" clId="{FDB5970C-4470-4D86-8CFC-5010C4768B67}" dt="2018-10-24T01:56:13.510" v="149" actId="478"/>
          <ac:picMkLst>
            <pc:docMk/>
            <pc:sldMk cId="3040116838" sldId="2100"/>
            <ac:picMk id="4" creationId="{C2E89042-726D-4353-8FD0-313A8F014F82}"/>
          </ac:picMkLst>
        </pc:picChg>
        <pc:picChg chg="del">
          <ac:chgData name="Matthew Mottola" userId="b5e25121-7c92-4b51-a2b1-886966d8ce7a" providerId="ADAL" clId="{FDB5970C-4470-4D86-8CFC-5010C4768B67}" dt="2018-10-24T01:40:38.731" v="16" actId="478"/>
          <ac:picMkLst>
            <pc:docMk/>
            <pc:sldMk cId="3040116838" sldId="2100"/>
            <ac:picMk id="58" creationId="{9219709C-E52A-4A69-BA3B-3D342CB3BDE8}"/>
          </ac:picMkLst>
        </pc:picChg>
        <pc:picChg chg="del">
          <ac:chgData name="Matthew Mottola" userId="b5e25121-7c92-4b51-a2b1-886966d8ce7a" providerId="ADAL" clId="{FDB5970C-4470-4D86-8CFC-5010C4768B67}" dt="2018-10-24T01:40:38.731" v="16" actId="478"/>
          <ac:picMkLst>
            <pc:docMk/>
            <pc:sldMk cId="3040116838" sldId="2100"/>
            <ac:picMk id="59" creationId="{FB37567C-78D0-4FBA-A3D0-8618F05FC000}"/>
          </ac:picMkLst>
        </pc:picChg>
        <pc:picChg chg="del">
          <ac:chgData name="Matthew Mottola" userId="b5e25121-7c92-4b51-a2b1-886966d8ce7a" providerId="ADAL" clId="{FDB5970C-4470-4D86-8CFC-5010C4768B67}" dt="2018-10-24T01:40:38.731" v="16" actId="478"/>
          <ac:picMkLst>
            <pc:docMk/>
            <pc:sldMk cId="3040116838" sldId="2100"/>
            <ac:picMk id="61" creationId="{FEA7AB01-CE8C-45B0-8642-4BC43FB5C311}"/>
          </ac:picMkLst>
        </pc:picChg>
        <pc:picChg chg="mod">
          <ac:chgData name="Matthew Mottola" userId="b5e25121-7c92-4b51-a2b1-886966d8ce7a" providerId="ADAL" clId="{FDB5970C-4470-4D86-8CFC-5010C4768B67}" dt="2018-10-24T02:08:42.471" v="248" actId="1076"/>
          <ac:picMkLst>
            <pc:docMk/>
            <pc:sldMk cId="3040116838" sldId="2100"/>
            <ac:picMk id="1026" creationId="{A0C1A400-6E0D-472C-A1BC-A678D69ADD45}"/>
          </ac:picMkLst>
        </pc:picChg>
      </pc:sldChg>
      <pc:sldChg chg="addSp modSp del">
        <pc:chgData name="Matthew Mottola" userId="b5e25121-7c92-4b51-a2b1-886966d8ce7a" providerId="ADAL" clId="{FDB5970C-4470-4D86-8CFC-5010C4768B67}" dt="2018-10-24T01:47:55.959" v="107" actId="2696"/>
        <pc:sldMkLst>
          <pc:docMk/>
          <pc:sldMk cId="2748576862" sldId="2101"/>
        </pc:sldMkLst>
        <pc:picChg chg="mod">
          <ac:chgData name="Matthew Mottola" userId="b5e25121-7c92-4b51-a2b1-886966d8ce7a" providerId="ADAL" clId="{FDB5970C-4470-4D86-8CFC-5010C4768B67}" dt="2018-10-24T01:41:21.049" v="25" actId="1076"/>
          <ac:picMkLst>
            <pc:docMk/>
            <pc:sldMk cId="2748576862" sldId="2101"/>
            <ac:picMk id="4" creationId="{786E12EB-C458-49AE-A464-CDA59F361AE6}"/>
          </ac:picMkLst>
        </pc:picChg>
        <pc:picChg chg="add mod">
          <ac:chgData name="Matthew Mottola" userId="b5e25121-7c92-4b51-a2b1-886966d8ce7a" providerId="ADAL" clId="{FDB5970C-4470-4D86-8CFC-5010C4768B67}" dt="2018-10-24T01:41:09.307" v="21" actId="571"/>
          <ac:picMkLst>
            <pc:docMk/>
            <pc:sldMk cId="2748576862" sldId="2101"/>
            <ac:picMk id="8" creationId="{472B4EC9-2B99-4942-9C33-BE11874C2FAE}"/>
          </ac:picMkLst>
        </pc:picChg>
        <pc:picChg chg="add mod">
          <ac:chgData name="Matthew Mottola" userId="b5e25121-7c92-4b51-a2b1-886966d8ce7a" providerId="ADAL" clId="{FDB5970C-4470-4D86-8CFC-5010C4768B67}" dt="2018-10-24T01:41:14.753" v="23" actId="571"/>
          <ac:picMkLst>
            <pc:docMk/>
            <pc:sldMk cId="2748576862" sldId="2101"/>
            <ac:picMk id="9" creationId="{1DDD81B8-DAD1-4867-A62C-A5D82150314F}"/>
          </ac:picMkLst>
        </pc:picChg>
      </pc:sldChg>
      <pc:sldChg chg="addSp modSp del">
        <pc:chgData name="Matthew Mottola" userId="b5e25121-7c92-4b51-a2b1-886966d8ce7a" providerId="ADAL" clId="{FDB5970C-4470-4D86-8CFC-5010C4768B67}" dt="2018-10-24T01:47:50.735" v="106" actId="2696"/>
        <pc:sldMkLst>
          <pc:docMk/>
          <pc:sldMk cId="3554221648" sldId="2102"/>
        </pc:sldMkLst>
        <pc:picChg chg="add mod">
          <ac:chgData name="Matthew Mottola" userId="b5e25121-7c92-4b51-a2b1-886966d8ce7a" providerId="ADAL" clId="{FDB5970C-4470-4D86-8CFC-5010C4768B67}" dt="2018-10-24T01:41:47.141" v="29" actId="571"/>
          <ac:picMkLst>
            <pc:docMk/>
            <pc:sldMk cId="3554221648" sldId="2102"/>
            <ac:picMk id="8" creationId="{3BE1E21A-3B6B-4006-82DC-D43209D350F0}"/>
          </ac:picMkLst>
        </pc:picChg>
      </pc:sldChg>
      <pc:sldChg chg="delSp modSp del">
        <pc:chgData name="Matthew Mottola" userId="b5e25121-7c92-4b51-a2b1-886966d8ce7a" providerId="ADAL" clId="{FDB5970C-4470-4D86-8CFC-5010C4768B67}" dt="2018-10-24T01:47:46.373" v="105" actId="2696"/>
        <pc:sldMkLst>
          <pc:docMk/>
          <pc:sldMk cId="1673936835" sldId="2103"/>
        </pc:sldMkLst>
        <pc:picChg chg="del mod">
          <ac:chgData name="Matthew Mottola" userId="b5e25121-7c92-4b51-a2b1-886966d8ce7a" providerId="ADAL" clId="{FDB5970C-4470-4D86-8CFC-5010C4768B67}" dt="2018-10-24T01:47:43.499" v="104" actId="478"/>
          <ac:picMkLst>
            <pc:docMk/>
            <pc:sldMk cId="1673936835" sldId="2103"/>
            <ac:picMk id="4" creationId="{907F2B97-3076-406C-9E1C-2C6B754BBD7D}"/>
          </ac:picMkLst>
        </pc:picChg>
      </pc:sldChg>
      <pc:sldChg chg="del">
        <pc:chgData name="Matthew Mottola" userId="b5e25121-7c92-4b51-a2b1-886966d8ce7a" providerId="ADAL" clId="{FDB5970C-4470-4D86-8CFC-5010C4768B67}" dt="2018-10-24T01:47:36.677" v="103" actId="2696"/>
        <pc:sldMkLst>
          <pc:docMk/>
          <pc:sldMk cId="1478999753" sldId="2104"/>
        </pc:sldMkLst>
      </pc:sldChg>
      <pc:sldChg chg="del">
        <pc:chgData name="Matthew Mottola" userId="b5e25121-7c92-4b51-a2b1-886966d8ce7a" providerId="ADAL" clId="{FDB5970C-4470-4D86-8CFC-5010C4768B67}" dt="2018-10-24T01:47:31.949" v="102" actId="2696"/>
        <pc:sldMkLst>
          <pc:docMk/>
          <pc:sldMk cId="2247685372" sldId="2105"/>
        </pc:sldMkLst>
      </pc:sldChg>
      <pc:sldChg chg="del">
        <pc:chgData name="Matthew Mottola" userId="b5e25121-7c92-4b51-a2b1-886966d8ce7a" providerId="ADAL" clId="{FDB5970C-4470-4D86-8CFC-5010C4768B67}" dt="2018-10-24T01:47:27.607" v="101" actId="2696"/>
        <pc:sldMkLst>
          <pc:docMk/>
          <pc:sldMk cId="30528400" sldId="2106"/>
        </pc:sldMkLst>
      </pc:sldChg>
      <pc:sldChg chg="del">
        <pc:chgData name="Matthew Mottola" userId="b5e25121-7c92-4b51-a2b1-886966d8ce7a" providerId="ADAL" clId="{FDB5970C-4470-4D86-8CFC-5010C4768B67}" dt="2018-10-24T01:47:23.192" v="100" actId="2696"/>
        <pc:sldMkLst>
          <pc:docMk/>
          <pc:sldMk cId="2942906310" sldId="2107"/>
        </pc:sldMkLst>
      </pc:sldChg>
      <pc:sldChg chg="delSp del">
        <pc:chgData name="Matthew Mottola" userId="b5e25121-7c92-4b51-a2b1-886966d8ce7a" providerId="ADAL" clId="{FDB5970C-4470-4D86-8CFC-5010C4768B67}" dt="2018-10-24T01:47:18.422" v="99" actId="2696"/>
        <pc:sldMkLst>
          <pc:docMk/>
          <pc:sldMk cId="672361433" sldId="2108"/>
        </pc:sldMkLst>
        <pc:picChg chg="del">
          <ac:chgData name="Matthew Mottola" userId="b5e25121-7c92-4b51-a2b1-886966d8ce7a" providerId="ADAL" clId="{FDB5970C-4470-4D86-8CFC-5010C4768B67}" dt="2018-10-24T01:47:15.600" v="98" actId="478"/>
          <ac:picMkLst>
            <pc:docMk/>
            <pc:sldMk cId="672361433" sldId="2108"/>
            <ac:picMk id="4" creationId="{57B3A01C-4B08-48FD-BE11-F03C31D84F6A}"/>
          </ac:picMkLst>
        </pc:picChg>
      </pc:sldChg>
      <pc:sldChg chg="del">
        <pc:chgData name="Matthew Mottola" userId="b5e25121-7c92-4b51-a2b1-886966d8ce7a" providerId="ADAL" clId="{FDB5970C-4470-4D86-8CFC-5010C4768B67}" dt="2018-10-24T01:47:06.610" v="97" actId="2696"/>
        <pc:sldMkLst>
          <pc:docMk/>
          <pc:sldMk cId="1131470539" sldId="2109"/>
        </pc:sldMkLst>
      </pc:sldChg>
      <pc:sldChg chg="modSp del">
        <pc:chgData name="Matthew Mottola" userId="b5e25121-7c92-4b51-a2b1-886966d8ce7a" providerId="ADAL" clId="{FDB5970C-4470-4D86-8CFC-5010C4768B67}" dt="2018-10-24T01:47:02.152" v="96" actId="2696"/>
        <pc:sldMkLst>
          <pc:docMk/>
          <pc:sldMk cId="2301406100" sldId="2110"/>
        </pc:sldMkLst>
        <pc:picChg chg="mod">
          <ac:chgData name="Matthew Mottola" userId="b5e25121-7c92-4b51-a2b1-886966d8ce7a" providerId="ADAL" clId="{FDB5970C-4470-4D86-8CFC-5010C4768B67}" dt="2018-10-24T01:42:10.296" v="32" actId="1076"/>
          <ac:picMkLst>
            <pc:docMk/>
            <pc:sldMk cId="2301406100" sldId="2110"/>
            <ac:picMk id="4" creationId="{77D1D6B3-48AA-4D28-A428-448865FFAF54}"/>
          </ac:picMkLst>
        </pc:picChg>
      </pc:sldChg>
      <pc:sldChg chg="del">
        <pc:chgData name="Matthew Mottola" userId="b5e25121-7c92-4b51-a2b1-886966d8ce7a" providerId="ADAL" clId="{FDB5970C-4470-4D86-8CFC-5010C4768B67}" dt="2018-10-24T01:46:57.786" v="95" actId="2696"/>
        <pc:sldMkLst>
          <pc:docMk/>
          <pc:sldMk cId="3261224644" sldId="2111"/>
        </pc:sldMkLst>
      </pc:sldChg>
      <pc:sldChg chg="del">
        <pc:chgData name="Matthew Mottola" userId="b5e25121-7c92-4b51-a2b1-886966d8ce7a" providerId="ADAL" clId="{FDB5970C-4470-4D86-8CFC-5010C4768B67}" dt="2018-10-24T01:46:53.238" v="94" actId="2696"/>
        <pc:sldMkLst>
          <pc:docMk/>
          <pc:sldMk cId="3452759146" sldId="2112"/>
        </pc:sldMkLst>
      </pc:sldChg>
      <pc:sldChg chg="del">
        <pc:chgData name="Matthew Mottola" userId="b5e25121-7c92-4b51-a2b1-886966d8ce7a" providerId="ADAL" clId="{FDB5970C-4470-4D86-8CFC-5010C4768B67}" dt="2018-10-24T01:46:48.838" v="93" actId="2696"/>
        <pc:sldMkLst>
          <pc:docMk/>
          <pc:sldMk cId="2025090441" sldId="2113"/>
        </pc:sldMkLst>
      </pc:sldChg>
      <pc:sldChg chg="del">
        <pc:chgData name="Matthew Mottola" userId="b5e25121-7c92-4b51-a2b1-886966d8ce7a" providerId="ADAL" clId="{FDB5970C-4470-4D86-8CFC-5010C4768B67}" dt="2018-10-24T01:46:42.676" v="92" actId="2696"/>
        <pc:sldMkLst>
          <pc:docMk/>
          <pc:sldMk cId="797906724" sldId="2114"/>
        </pc:sldMkLst>
      </pc:sldChg>
      <pc:sldChg chg="del">
        <pc:chgData name="Matthew Mottola" userId="b5e25121-7c92-4b51-a2b1-886966d8ce7a" providerId="ADAL" clId="{FDB5970C-4470-4D86-8CFC-5010C4768B67}" dt="2018-10-24T01:46:39.542" v="91" actId="2696"/>
        <pc:sldMkLst>
          <pc:docMk/>
          <pc:sldMk cId="3104272098" sldId="2115"/>
        </pc:sldMkLst>
      </pc:sldChg>
      <pc:sldChg chg="del">
        <pc:chgData name="Matthew Mottola" userId="b5e25121-7c92-4b51-a2b1-886966d8ce7a" providerId="ADAL" clId="{FDB5970C-4470-4D86-8CFC-5010C4768B67}" dt="2018-10-24T01:46:36.235" v="90" actId="2696"/>
        <pc:sldMkLst>
          <pc:docMk/>
          <pc:sldMk cId="3852250110" sldId="2116"/>
        </pc:sldMkLst>
      </pc:sldChg>
      <pc:sldChg chg="del">
        <pc:chgData name="Matthew Mottola" userId="b5e25121-7c92-4b51-a2b1-886966d8ce7a" providerId="ADAL" clId="{FDB5970C-4470-4D86-8CFC-5010C4768B67}" dt="2018-10-24T01:46:32.455" v="89" actId="2696"/>
        <pc:sldMkLst>
          <pc:docMk/>
          <pc:sldMk cId="304481290" sldId="2117"/>
        </pc:sldMkLst>
      </pc:sldChg>
      <pc:sldChg chg="del">
        <pc:chgData name="Matthew Mottola" userId="b5e25121-7c92-4b51-a2b1-886966d8ce7a" providerId="ADAL" clId="{FDB5970C-4470-4D86-8CFC-5010C4768B67}" dt="2018-10-24T01:46:26.986" v="88" actId="2696"/>
        <pc:sldMkLst>
          <pc:docMk/>
          <pc:sldMk cId="1186033195" sldId="2118"/>
        </pc:sldMkLst>
      </pc:sldChg>
      <pc:sldChg chg="del">
        <pc:chgData name="Matthew Mottola" userId="b5e25121-7c92-4b51-a2b1-886966d8ce7a" providerId="ADAL" clId="{FDB5970C-4470-4D86-8CFC-5010C4768B67}" dt="2018-10-24T01:46:22.064" v="87" actId="2696"/>
        <pc:sldMkLst>
          <pc:docMk/>
          <pc:sldMk cId="3252040514" sldId="2119"/>
        </pc:sldMkLst>
      </pc:sldChg>
      <pc:sldChg chg="del">
        <pc:chgData name="Matthew Mottola" userId="b5e25121-7c92-4b51-a2b1-886966d8ce7a" providerId="ADAL" clId="{FDB5970C-4470-4D86-8CFC-5010C4768B67}" dt="2018-10-24T01:46:15.179" v="86" actId="2696"/>
        <pc:sldMkLst>
          <pc:docMk/>
          <pc:sldMk cId="1898814539" sldId="2120"/>
        </pc:sldMkLst>
      </pc:sldChg>
      <pc:sldChg chg="delSp del">
        <pc:chgData name="Matthew Mottola" userId="b5e25121-7c92-4b51-a2b1-886966d8ce7a" providerId="ADAL" clId="{FDB5970C-4470-4D86-8CFC-5010C4768B67}" dt="2018-10-24T01:46:09.514" v="85" actId="2696"/>
        <pc:sldMkLst>
          <pc:docMk/>
          <pc:sldMk cId="2950312107" sldId="2121"/>
        </pc:sldMkLst>
        <pc:picChg chg="del">
          <ac:chgData name="Matthew Mottola" userId="b5e25121-7c92-4b51-a2b1-886966d8ce7a" providerId="ADAL" clId="{FDB5970C-4470-4D86-8CFC-5010C4768B67}" dt="2018-10-24T01:46:06.318" v="84" actId="478"/>
          <ac:picMkLst>
            <pc:docMk/>
            <pc:sldMk cId="2950312107" sldId="2121"/>
            <ac:picMk id="4" creationId="{0022C985-8215-4727-8F23-1B55DB7BBBD6}"/>
          </ac:picMkLst>
        </pc:picChg>
      </pc:sldChg>
      <pc:sldChg chg="del">
        <pc:chgData name="Matthew Mottola" userId="b5e25121-7c92-4b51-a2b1-886966d8ce7a" providerId="ADAL" clId="{FDB5970C-4470-4D86-8CFC-5010C4768B67}" dt="2018-10-24T01:46:02.960" v="83" actId="2696"/>
        <pc:sldMkLst>
          <pc:docMk/>
          <pc:sldMk cId="272752747" sldId="2122"/>
        </pc:sldMkLst>
      </pc:sldChg>
      <pc:sldChg chg="del">
        <pc:chgData name="Matthew Mottola" userId="b5e25121-7c92-4b51-a2b1-886966d8ce7a" providerId="ADAL" clId="{FDB5970C-4470-4D86-8CFC-5010C4768B67}" dt="2018-10-24T01:45:58.469" v="82" actId="2696"/>
        <pc:sldMkLst>
          <pc:docMk/>
          <pc:sldMk cId="3273840546" sldId="2123"/>
        </pc:sldMkLst>
      </pc:sldChg>
      <pc:sldChg chg="del">
        <pc:chgData name="Matthew Mottola" userId="b5e25121-7c92-4b51-a2b1-886966d8ce7a" providerId="ADAL" clId="{FDB5970C-4470-4D86-8CFC-5010C4768B67}" dt="2018-10-24T01:45:53.807" v="81" actId="2696"/>
        <pc:sldMkLst>
          <pc:docMk/>
          <pc:sldMk cId="2634515748" sldId="2125"/>
        </pc:sldMkLst>
      </pc:sldChg>
      <pc:sldChg chg="del">
        <pc:chgData name="Matthew Mottola" userId="b5e25121-7c92-4b51-a2b1-886966d8ce7a" providerId="ADAL" clId="{FDB5970C-4470-4D86-8CFC-5010C4768B67}" dt="2018-10-24T01:45:47.529" v="80" actId="2696"/>
        <pc:sldMkLst>
          <pc:docMk/>
          <pc:sldMk cId="2190634621" sldId="2126"/>
        </pc:sldMkLst>
      </pc:sldChg>
      <pc:sldChg chg="del">
        <pc:chgData name="Matthew Mottola" userId="b5e25121-7c92-4b51-a2b1-886966d8ce7a" providerId="ADAL" clId="{FDB5970C-4470-4D86-8CFC-5010C4768B67}" dt="2018-10-24T01:45:41.815" v="79" actId="2696"/>
        <pc:sldMkLst>
          <pc:docMk/>
          <pc:sldMk cId="981664539" sldId="2127"/>
        </pc:sldMkLst>
      </pc:sldChg>
      <pc:sldChg chg="del">
        <pc:chgData name="Matthew Mottola" userId="b5e25121-7c92-4b51-a2b1-886966d8ce7a" providerId="ADAL" clId="{FDB5970C-4470-4D86-8CFC-5010C4768B67}" dt="2018-10-24T01:45:36.701" v="78" actId="2696"/>
        <pc:sldMkLst>
          <pc:docMk/>
          <pc:sldMk cId="3661928450" sldId="2128"/>
        </pc:sldMkLst>
      </pc:sldChg>
      <pc:sldChg chg="del">
        <pc:chgData name="Matthew Mottola" userId="b5e25121-7c92-4b51-a2b1-886966d8ce7a" providerId="ADAL" clId="{FDB5970C-4470-4D86-8CFC-5010C4768B67}" dt="2018-10-24T01:45:31.430" v="77" actId="2696"/>
        <pc:sldMkLst>
          <pc:docMk/>
          <pc:sldMk cId="1497800788" sldId="2129"/>
        </pc:sldMkLst>
      </pc:sldChg>
      <pc:sldChg chg="del">
        <pc:chgData name="Matthew Mottola" userId="b5e25121-7c92-4b51-a2b1-886966d8ce7a" providerId="ADAL" clId="{FDB5970C-4470-4D86-8CFC-5010C4768B67}" dt="2018-10-24T01:45:24.781" v="76" actId="2696"/>
        <pc:sldMkLst>
          <pc:docMk/>
          <pc:sldMk cId="2846929409" sldId="2130"/>
        </pc:sldMkLst>
      </pc:sldChg>
      <pc:sldChg chg="del">
        <pc:chgData name="Matthew Mottola" userId="b5e25121-7c92-4b51-a2b1-886966d8ce7a" providerId="ADAL" clId="{FDB5970C-4470-4D86-8CFC-5010C4768B67}" dt="2018-10-24T01:45:20.645" v="75" actId="2696"/>
        <pc:sldMkLst>
          <pc:docMk/>
          <pc:sldMk cId="2168583968" sldId="2132"/>
        </pc:sldMkLst>
      </pc:sldChg>
      <pc:sldChg chg="modSp del">
        <pc:chgData name="Matthew Mottola" userId="b5e25121-7c92-4b51-a2b1-886966d8ce7a" providerId="ADAL" clId="{FDB5970C-4470-4D86-8CFC-5010C4768B67}" dt="2018-10-24T01:45:13.434" v="74" actId="2696"/>
        <pc:sldMkLst>
          <pc:docMk/>
          <pc:sldMk cId="3653314766" sldId="2133"/>
        </pc:sldMkLst>
        <pc:picChg chg="mod">
          <ac:chgData name="Matthew Mottola" userId="b5e25121-7c92-4b51-a2b1-886966d8ce7a" providerId="ADAL" clId="{FDB5970C-4470-4D86-8CFC-5010C4768B67}" dt="2018-10-24T01:45:11.804" v="73" actId="1076"/>
          <ac:picMkLst>
            <pc:docMk/>
            <pc:sldMk cId="3653314766" sldId="2133"/>
            <ac:picMk id="4" creationId="{42B768EC-50EE-431A-BCD1-8AA43AEFB710}"/>
          </ac:picMkLst>
        </pc:picChg>
      </pc:sldChg>
      <pc:sldChg chg="delSp modSp">
        <pc:chgData name="Matthew Mottola" userId="b5e25121-7c92-4b51-a2b1-886966d8ce7a" providerId="ADAL" clId="{FDB5970C-4470-4D86-8CFC-5010C4768B67}" dt="2018-10-24T02:10:07.320" v="259" actId="1076"/>
        <pc:sldMkLst>
          <pc:docMk/>
          <pc:sldMk cId="742961080" sldId="2134"/>
        </pc:sldMkLst>
        <pc:spChg chg="mod">
          <ac:chgData name="Matthew Mottola" userId="b5e25121-7c92-4b51-a2b1-886966d8ce7a" providerId="ADAL" clId="{FDB5970C-4470-4D86-8CFC-5010C4768B67}" dt="2018-10-24T02:10:00.447" v="258" actId="1076"/>
          <ac:spMkLst>
            <pc:docMk/>
            <pc:sldMk cId="742961080" sldId="2134"/>
            <ac:spMk id="5" creationId="{3CE8D700-76B6-49CF-93C9-11F8F4643DC4}"/>
          </ac:spMkLst>
        </pc:spChg>
        <pc:spChg chg="mod">
          <ac:chgData name="Matthew Mottola" userId="b5e25121-7c92-4b51-a2b1-886966d8ce7a" providerId="ADAL" clId="{FDB5970C-4470-4D86-8CFC-5010C4768B67}" dt="2018-10-24T01:55:45.623" v="140" actId="1076"/>
          <ac:spMkLst>
            <pc:docMk/>
            <pc:sldMk cId="742961080" sldId="2134"/>
            <ac:spMk id="17" creationId="{0BA9208B-2D71-449C-BD88-B854FB51979D}"/>
          </ac:spMkLst>
        </pc:spChg>
        <pc:spChg chg="mod">
          <ac:chgData name="Matthew Mottola" userId="b5e25121-7c92-4b51-a2b1-886966d8ce7a" providerId="ADAL" clId="{FDB5970C-4470-4D86-8CFC-5010C4768B67}" dt="2018-10-24T02:10:00.447" v="258" actId="1076"/>
          <ac:spMkLst>
            <pc:docMk/>
            <pc:sldMk cId="742961080" sldId="2134"/>
            <ac:spMk id="28" creationId="{F9202DB1-FAE0-4307-BB6C-AE719CB085AF}"/>
          </ac:spMkLst>
        </pc:spChg>
        <pc:spChg chg="mod">
          <ac:chgData name="Matthew Mottola" userId="b5e25121-7c92-4b51-a2b1-886966d8ce7a" providerId="ADAL" clId="{FDB5970C-4470-4D86-8CFC-5010C4768B67}" dt="2018-10-24T02:10:00.447" v="258" actId="1076"/>
          <ac:spMkLst>
            <pc:docMk/>
            <pc:sldMk cId="742961080" sldId="2134"/>
            <ac:spMk id="29" creationId="{5352A57C-C017-49E9-9033-CC7885ED0369}"/>
          </ac:spMkLst>
        </pc:spChg>
        <pc:spChg chg="del">
          <ac:chgData name="Matthew Mottola" userId="b5e25121-7c92-4b51-a2b1-886966d8ce7a" providerId="ADAL" clId="{FDB5970C-4470-4D86-8CFC-5010C4768B67}" dt="2018-10-24T01:37:58.784" v="3" actId="478"/>
          <ac:spMkLst>
            <pc:docMk/>
            <pc:sldMk cId="742961080" sldId="2134"/>
            <ac:spMk id="39" creationId="{D4288CBB-3693-4BD4-885E-0110CC150DAA}"/>
          </ac:spMkLst>
        </pc:spChg>
        <pc:spChg chg="del">
          <ac:chgData name="Matthew Mottola" userId="b5e25121-7c92-4b51-a2b1-886966d8ce7a" providerId="ADAL" clId="{FDB5970C-4470-4D86-8CFC-5010C4768B67}" dt="2018-10-24T01:37:58.784" v="3" actId="478"/>
          <ac:spMkLst>
            <pc:docMk/>
            <pc:sldMk cId="742961080" sldId="2134"/>
            <ac:spMk id="40" creationId="{2AA5E6A5-FF24-48D5-BF25-0F5B7A2109DB}"/>
          </ac:spMkLst>
        </pc:spChg>
        <pc:spChg chg="del">
          <ac:chgData name="Matthew Mottola" userId="b5e25121-7c92-4b51-a2b1-886966d8ce7a" providerId="ADAL" clId="{FDB5970C-4470-4D86-8CFC-5010C4768B67}" dt="2018-10-24T01:37:58.784" v="3" actId="478"/>
          <ac:spMkLst>
            <pc:docMk/>
            <pc:sldMk cId="742961080" sldId="2134"/>
            <ac:spMk id="41" creationId="{18CF125A-92B7-46AB-875A-C5359035A4BB}"/>
          </ac:spMkLst>
        </pc:spChg>
        <pc:spChg chg="mod">
          <ac:chgData name="Matthew Mottola" userId="b5e25121-7c92-4b51-a2b1-886966d8ce7a" providerId="ADAL" clId="{FDB5970C-4470-4D86-8CFC-5010C4768B67}" dt="2018-10-24T01:55:45.623" v="140" actId="1076"/>
          <ac:spMkLst>
            <pc:docMk/>
            <pc:sldMk cId="742961080" sldId="2134"/>
            <ac:spMk id="43" creationId="{121C4A57-9C39-4C09-AB9E-221E8DB11CA5}"/>
          </ac:spMkLst>
        </pc:spChg>
        <pc:spChg chg="del">
          <ac:chgData name="Matthew Mottola" userId="b5e25121-7c92-4b51-a2b1-886966d8ce7a" providerId="ADAL" clId="{FDB5970C-4470-4D86-8CFC-5010C4768B67}" dt="2018-10-24T01:37:55.012" v="2" actId="478"/>
          <ac:spMkLst>
            <pc:docMk/>
            <pc:sldMk cId="742961080" sldId="2134"/>
            <ac:spMk id="44" creationId="{94CE0D6B-2502-4AC7-89B3-FEA6DD5A7C6A}"/>
          </ac:spMkLst>
        </pc:spChg>
        <pc:spChg chg="mod">
          <ac:chgData name="Matthew Mottola" userId="b5e25121-7c92-4b51-a2b1-886966d8ce7a" providerId="ADAL" clId="{FDB5970C-4470-4D86-8CFC-5010C4768B67}" dt="2018-10-24T02:10:07.320" v="259" actId="1076"/>
          <ac:spMkLst>
            <pc:docMk/>
            <pc:sldMk cId="742961080" sldId="2134"/>
            <ac:spMk id="49" creationId="{6933990A-31F5-4679-B2E0-32AADDD2D822}"/>
          </ac:spMkLst>
        </pc:spChg>
        <pc:spChg chg="del">
          <ac:chgData name="Matthew Mottola" userId="b5e25121-7c92-4b51-a2b1-886966d8ce7a" providerId="ADAL" clId="{FDB5970C-4470-4D86-8CFC-5010C4768B67}" dt="2018-10-24T01:37:58.784" v="3" actId="478"/>
          <ac:spMkLst>
            <pc:docMk/>
            <pc:sldMk cId="742961080" sldId="2134"/>
            <ac:spMk id="56" creationId="{E4174CCF-1567-402C-A8BD-CE949A556273}"/>
          </ac:spMkLst>
        </pc:spChg>
        <pc:spChg chg="del">
          <ac:chgData name="Matthew Mottola" userId="b5e25121-7c92-4b51-a2b1-886966d8ce7a" providerId="ADAL" clId="{FDB5970C-4470-4D86-8CFC-5010C4768B67}" dt="2018-10-24T01:37:58.784" v="3" actId="478"/>
          <ac:spMkLst>
            <pc:docMk/>
            <pc:sldMk cId="742961080" sldId="2134"/>
            <ac:spMk id="57" creationId="{8A0D3D24-3315-44FB-BADC-D621B993A72A}"/>
          </ac:spMkLst>
        </pc:spChg>
        <pc:spChg chg="del">
          <ac:chgData name="Matthew Mottola" userId="b5e25121-7c92-4b51-a2b1-886966d8ce7a" providerId="ADAL" clId="{FDB5970C-4470-4D86-8CFC-5010C4768B67}" dt="2018-10-24T01:37:58.784" v="3" actId="478"/>
          <ac:spMkLst>
            <pc:docMk/>
            <pc:sldMk cId="742961080" sldId="2134"/>
            <ac:spMk id="60" creationId="{848E0D80-761B-4743-AF75-3939D691110D}"/>
          </ac:spMkLst>
        </pc:spChg>
        <pc:spChg chg="del">
          <ac:chgData name="Matthew Mottola" userId="b5e25121-7c92-4b51-a2b1-886966d8ce7a" providerId="ADAL" clId="{FDB5970C-4470-4D86-8CFC-5010C4768B67}" dt="2018-10-24T01:37:58.784" v="3" actId="478"/>
          <ac:spMkLst>
            <pc:docMk/>
            <pc:sldMk cId="742961080" sldId="2134"/>
            <ac:spMk id="62" creationId="{1CF52E06-E100-4FDC-BB84-6B822021FF40}"/>
          </ac:spMkLst>
        </pc:spChg>
        <pc:spChg chg="del">
          <ac:chgData name="Matthew Mottola" userId="b5e25121-7c92-4b51-a2b1-886966d8ce7a" providerId="ADAL" clId="{FDB5970C-4470-4D86-8CFC-5010C4768B67}" dt="2018-10-24T01:38:33.170" v="9" actId="478"/>
          <ac:spMkLst>
            <pc:docMk/>
            <pc:sldMk cId="742961080" sldId="2134"/>
            <ac:spMk id="66" creationId="{F787D209-9D9A-456D-AB83-B4F996EB1D63}"/>
          </ac:spMkLst>
        </pc:spChg>
        <pc:picChg chg="mod">
          <ac:chgData name="Matthew Mottola" userId="b5e25121-7c92-4b51-a2b1-886966d8ce7a" providerId="ADAL" clId="{FDB5970C-4470-4D86-8CFC-5010C4768B67}" dt="2018-10-24T02:10:00.447" v="258" actId="1076"/>
          <ac:picMkLst>
            <pc:docMk/>
            <pc:sldMk cId="742961080" sldId="2134"/>
            <ac:picMk id="31" creationId="{B7CF80FA-5912-4D09-95AF-ECEDD2A6D301}"/>
          </ac:picMkLst>
        </pc:picChg>
        <pc:picChg chg="mod">
          <ac:chgData name="Matthew Mottola" userId="b5e25121-7c92-4b51-a2b1-886966d8ce7a" providerId="ADAL" clId="{FDB5970C-4470-4D86-8CFC-5010C4768B67}" dt="2018-10-24T02:10:00.447" v="258" actId="1076"/>
          <ac:picMkLst>
            <pc:docMk/>
            <pc:sldMk cId="742961080" sldId="2134"/>
            <ac:picMk id="32" creationId="{2D045981-4EB5-4027-B8F9-415E8F66EEC6}"/>
          </ac:picMkLst>
        </pc:picChg>
        <pc:picChg chg="mod">
          <ac:chgData name="Matthew Mottola" userId="b5e25121-7c92-4b51-a2b1-886966d8ce7a" providerId="ADAL" clId="{FDB5970C-4470-4D86-8CFC-5010C4768B67}" dt="2018-10-24T02:10:00.447" v="258" actId="1076"/>
          <ac:picMkLst>
            <pc:docMk/>
            <pc:sldMk cId="742961080" sldId="2134"/>
            <ac:picMk id="34" creationId="{C79D39FE-EC7D-4B4F-B7BF-97D1025567D8}"/>
          </ac:picMkLst>
        </pc:picChg>
        <pc:picChg chg="del">
          <ac:chgData name="Matthew Mottola" userId="b5e25121-7c92-4b51-a2b1-886966d8ce7a" providerId="ADAL" clId="{FDB5970C-4470-4D86-8CFC-5010C4768B67}" dt="2018-10-24T01:55:41.468" v="139" actId="478"/>
          <ac:picMkLst>
            <pc:docMk/>
            <pc:sldMk cId="742961080" sldId="2134"/>
            <ac:picMk id="35" creationId="{5B18FB87-D27A-4F4F-AB13-2783055D2C45}"/>
          </ac:picMkLst>
        </pc:picChg>
        <pc:picChg chg="del">
          <ac:chgData name="Matthew Mottola" userId="b5e25121-7c92-4b51-a2b1-886966d8ce7a" providerId="ADAL" clId="{FDB5970C-4470-4D86-8CFC-5010C4768B67}" dt="2018-10-24T01:55:41.468" v="139" actId="478"/>
          <ac:picMkLst>
            <pc:docMk/>
            <pc:sldMk cId="742961080" sldId="2134"/>
            <ac:picMk id="36" creationId="{8DA3F45C-F02B-4534-9955-34F7D6293BAB}"/>
          </ac:picMkLst>
        </pc:picChg>
        <pc:picChg chg="del">
          <ac:chgData name="Matthew Mottola" userId="b5e25121-7c92-4b51-a2b1-886966d8ce7a" providerId="ADAL" clId="{FDB5970C-4470-4D86-8CFC-5010C4768B67}" dt="2018-10-24T01:37:58.784" v="3" actId="478"/>
          <ac:picMkLst>
            <pc:docMk/>
            <pc:sldMk cId="742961080" sldId="2134"/>
            <ac:picMk id="58" creationId="{9219709C-E52A-4A69-BA3B-3D342CB3BDE8}"/>
          </ac:picMkLst>
        </pc:picChg>
        <pc:picChg chg="del">
          <ac:chgData name="Matthew Mottola" userId="b5e25121-7c92-4b51-a2b1-886966d8ce7a" providerId="ADAL" clId="{FDB5970C-4470-4D86-8CFC-5010C4768B67}" dt="2018-10-24T01:37:58.784" v="3" actId="478"/>
          <ac:picMkLst>
            <pc:docMk/>
            <pc:sldMk cId="742961080" sldId="2134"/>
            <ac:picMk id="59" creationId="{FB37567C-78D0-4FBA-A3D0-8618F05FC000}"/>
          </ac:picMkLst>
        </pc:picChg>
        <pc:picChg chg="del">
          <ac:chgData name="Matthew Mottola" userId="b5e25121-7c92-4b51-a2b1-886966d8ce7a" providerId="ADAL" clId="{FDB5970C-4470-4D86-8CFC-5010C4768B67}" dt="2018-10-24T01:37:58.784" v="3" actId="478"/>
          <ac:picMkLst>
            <pc:docMk/>
            <pc:sldMk cId="742961080" sldId="2134"/>
            <ac:picMk id="61" creationId="{FEA7AB01-CE8C-45B0-8642-4BC43FB5C311}"/>
          </ac:picMkLst>
        </pc:picChg>
      </pc:sldChg>
      <pc:sldChg chg="delSp del">
        <pc:chgData name="Matthew Mottola" userId="b5e25121-7c92-4b51-a2b1-886966d8ce7a" providerId="ADAL" clId="{FDB5970C-4470-4D86-8CFC-5010C4768B67}" dt="2018-10-24T01:44:36.875" v="67" actId="2696"/>
        <pc:sldMkLst>
          <pc:docMk/>
          <pc:sldMk cId="1817354666" sldId="2135"/>
        </pc:sldMkLst>
        <pc:picChg chg="del">
          <ac:chgData name="Matthew Mottola" userId="b5e25121-7c92-4b51-a2b1-886966d8ce7a" providerId="ADAL" clId="{FDB5970C-4470-4D86-8CFC-5010C4768B67}" dt="2018-10-24T01:44:34.727" v="66" actId="478"/>
          <ac:picMkLst>
            <pc:docMk/>
            <pc:sldMk cId="1817354666" sldId="2135"/>
            <ac:picMk id="4" creationId="{C4DD2262-D6CC-418D-8B18-7A09A485927E}"/>
          </ac:picMkLst>
        </pc:picChg>
      </pc:sldChg>
      <pc:sldChg chg="modSp del">
        <pc:chgData name="Matthew Mottola" userId="b5e25121-7c92-4b51-a2b1-886966d8ce7a" providerId="ADAL" clId="{FDB5970C-4470-4D86-8CFC-5010C4768B67}" dt="2018-10-24T01:48:20.942" v="109" actId="2696"/>
        <pc:sldMkLst>
          <pc:docMk/>
          <pc:sldMk cId="141529184" sldId="2136"/>
        </pc:sldMkLst>
        <pc:picChg chg="mod">
          <ac:chgData name="Matthew Mottola" userId="b5e25121-7c92-4b51-a2b1-886966d8ce7a" providerId="ADAL" clId="{FDB5970C-4470-4D86-8CFC-5010C4768B67}" dt="2018-10-24T01:42:37.339" v="37" actId="1076"/>
          <ac:picMkLst>
            <pc:docMk/>
            <pc:sldMk cId="141529184" sldId="2136"/>
            <ac:picMk id="4" creationId="{88860ACC-6B5D-4770-83F3-FB39CB29C896}"/>
          </ac:picMkLst>
        </pc:picChg>
      </pc:sldChg>
      <pc:sldChg chg="delSp modSp">
        <pc:chgData name="Matthew Mottola" userId="b5e25121-7c92-4b51-a2b1-886966d8ce7a" providerId="ADAL" clId="{FDB5970C-4470-4D86-8CFC-5010C4768B67}" dt="2018-10-24T02:06:35.537" v="234" actId="1076"/>
        <pc:sldMkLst>
          <pc:docMk/>
          <pc:sldMk cId="2754729218" sldId="2137"/>
        </pc:sldMkLst>
        <pc:spChg chg="mod">
          <ac:chgData name="Matthew Mottola" userId="b5e25121-7c92-4b51-a2b1-886966d8ce7a" providerId="ADAL" clId="{FDB5970C-4470-4D86-8CFC-5010C4768B67}" dt="2018-10-24T01:57:39.548" v="210" actId="1076"/>
          <ac:spMkLst>
            <pc:docMk/>
            <pc:sldMk cId="2754729218" sldId="2137"/>
            <ac:spMk id="7" creationId="{2855CBA0-10A9-4BFF-B3E6-9DC9A44A8EA9}"/>
          </ac:spMkLst>
        </pc:spChg>
        <pc:spChg chg="mod">
          <ac:chgData name="Matthew Mottola" userId="b5e25121-7c92-4b51-a2b1-886966d8ce7a" providerId="ADAL" clId="{FDB5970C-4470-4D86-8CFC-5010C4768B67}" dt="2018-10-24T02:06:30.331" v="233" actId="1076"/>
          <ac:spMkLst>
            <pc:docMk/>
            <pc:sldMk cId="2754729218" sldId="2137"/>
            <ac:spMk id="27" creationId="{A9DFE782-8DBD-4A4E-AC79-4D089789C264}"/>
          </ac:spMkLst>
        </pc:spChg>
        <pc:spChg chg="mod">
          <ac:chgData name="Matthew Mottola" userId="b5e25121-7c92-4b51-a2b1-886966d8ce7a" providerId="ADAL" clId="{FDB5970C-4470-4D86-8CFC-5010C4768B67}" dt="2018-10-24T02:06:30.331" v="233" actId="1076"/>
          <ac:spMkLst>
            <pc:docMk/>
            <pc:sldMk cId="2754729218" sldId="2137"/>
            <ac:spMk id="28" creationId="{A0606BD7-DC7B-487B-BBD4-0E7EF8381FAA}"/>
          </ac:spMkLst>
        </pc:spChg>
        <pc:spChg chg="mod">
          <ac:chgData name="Matthew Mottola" userId="b5e25121-7c92-4b51-a2b1-886966d8ce7a" providerId="ADAL" clId="{FDB5970C-4470-4D86-8CFC-5010C4768B67}" dt="2018-10-24T02:06:30.331" v="233" actId="1076"/>
          <ac:spMkLst>
            <pc:docMk/>
            <pc:sldMk cId="2754729218" sldId="2137"/>
            <ac:spMk id="32" creationId="{18274256-91AF-4691-B275-55B5517A7A75}"/>
          </ac:spMkLst>
        </pc:spChg>
        <pc:spChg chg="del">
          <ac:chgData name="Matthew Mottola" userId="b5e25121-7c92-4b51-a2b1-886966d8ce7a" providerId="ADAL" clId="{FDB5970C-4470-4D86-8CFC-5010C4768B67}" dt="2018-10-24T01:43:20.565" v="48" actId="478"/>
          <ac:spMkLst>
            <pc:docMk/>
            <pc:sldMk cId="2754729218" sldId="2137"/>
            <ac:spMk id="39" creationId="{D4288CBB-3693-4BD4-885E-0110CC150DAA}"/>
          </ac:spMkLst>
        </pc:spChg>
        <pc:spChg chg="del">
          <ac:chgData name="Matthew Mottola" userId="b5e25121-7c92-4b51-a2b1-886966d8ce7a" providerId="ADAL" clId="{FDB5970C-4470-4D86-8CFC-5010C4768B67}" dt="2018-10-24T01:43:17.433" v="47" actId="478"/>
          <ac:spMkLst>
            <pc:docMk/>
            <pc:sldMk cId="2754729218" sldId="2137"/>
            <ac:spMk id="40" creationId="{2AA5E6A5-FF24-48D5-BF25-0F5B7A2109DB}"/>
          </ac:spMkLst>
        </pc:spChg>
        <pc:spChg chg="del">
          <ac:chgData name="Matthew Mottola" userId="b5e25121-7c92-4b51-a2b1-886966d8ce7a" providerId="ADAL" clId="{FDB5970C-4470-4D86-8CFC-5010C4768B67}" dt="2018-10-24T01:43:17.433" v="47" actId="478"/>
          <ac:spMkLst>
            <pc:docMk/>
            <pc:sldMk cId="2754729218" sldId="2137"/>
            <ac:spMk id="41" creationId="{18CF125A-92B7-46AB-875A-C5359035A4BB}"/>
          </ac:spMkLst>
        </pc:spChg>
        <pc:spChg chg="mod">
          <ac:chgData name="Matthew Mottola" userId="b5e25121-7c92-4b51-a2b1-886966d8ce7a" providerId="ADAL" clId="{FDB5970C-4470-4D86-8CFC-5010C4768B67}" dt="2018-10-24T01:57:39.548" v="210" actId="1076"/>
          <ac:spMkLst>
            <pc:docMk/>
            <pc:sldMk cId="2754729218" sldId="2137"/>
            <ac:spMk id="43" creationId="{121C4A57-9C39-4C09-AB9E-221E8DB11CA5}"/>
          </ac:spMkLst>
        </pc:spChg>
        <pc:spChg chg="del">
          <ac:chgData name="Matthew Mottola" userId="b5e25121-7c92-4b51-a2b1-886966d8ce7a" providerId="ADAL" clId="{FDB5970C-4470-4D86-8CFC-5010C4768B67}" dt="2018-10-24T01:43:26.995" v="50" actId="478"/>
          <ac:spMkLst>
            <pc:docMk/>
            <pc:sldMk cId="2754729218" sldId="2137"/>
            <ac:spMk id="44" creationId="{94CE0D6B-2502-4AC7-89B3-FEA6DD5A7C6A}"/>
          </ac:spMkLst>
        </pc:spChg>
        <pc:spChg chg="mod">
          <ac:chgData name="Matthew Mottola" userId="b5e25121-7c92-4b51-a2b1-886966d8ce7a" providerId="ADAL" clId="{FDB5970C-4470-4D86-8CFC-5010C4768B67}" dt="2018-10-24T02:06:35.537" v="234" actId="1076"/>
          <ac:spMkLst>
            <pc:docMk/>
            <pc:sldMk cId="2754729218" sldId="2137"/>
            <ac:spMk id="49" creationId="{6933990A-31F5-4679-B2E0-32AADDD2D822}"/>
          </ac:spMkLst>
        </pc:spChg>
        <pc:spChg chg="del">
          <ac:chgData name="Matthew Mottola" userId="b5e25121-7c92-4b51-a2b1-886966d8ce7a" providerId="ADAL" clId="{FDB5970C-4470-4D86-8CFC-5010C4768B67}" dt="2018-10-24T01:43:20.565" v="48" actId="478"/>
          <ac:spMkLst>
            <pc:docMk/>
            <pc:sldMk cId="2754729218" sldId="2137"/>
            <ac:spMk id="56" creationId="{E4174CCF-1567-402C-A8BD-CE949A556273}"/>
          </ac:spMkLst>
        </pc:spChg>
        <pc:spChg chg="del">
          <ac:chgData name="Matthew Mottola" userId="b5e25121-7c92-4b51-a2b1-886966d8ce7a" providerId="ADAL" clId="{FDB5970C-4470-4D86-8CFC-5010C4768B67}" dt="2018-10-24T01:43:20.565" v="48" actId="478"/>
          <ac:spMkLst>
            <pc:docMk/>
            <pc:sldMk cId="2754729218" sldId="2137"/>
            <ac:spMk id="57" creationId="{8A0D3D24-3315-44FB-BADC-D621B993A72A}"/>
          </ac:spMkLst>
        </pc:spChg>
        <pc:spChg chg="del">
          <ac:chgData name="Matthew Mottola" userId="b5e25121-7c92-4b51-a2b1-886966d8ce7a" providerId="ADAL" clId="{FDB5970C-4470-4D86-8CFC-5010C4768B67}" dt="2018-10-24T01:43:20.565" v="48" actId="478"/>
          <ac:spMkLst>
            <pc:docMk/>
            <pc:sldMk cId="2754729218" sldId="2137"/>
            <ac:spMk id="60" creationId="{848E0D80-761B-4743-AF75-3939D691110D}"/>
          </ac:spMkLst>
        </pc:spChg>
        <pc:spChg chg="del">
          <ac:chgData name="Matthew Mottola" userId="b5e25121-7c92-4b51-a2b1-886966d8ce7a" providerId="ADAL" clId="{FDB5970C-4470-4D86-8CFC-5010C4768B67}" dt="2018-10-24T01:43:17.433" v="47" actId="478"/>
          <ac:spMkLst>
            <pc:docMk/>
            <pc:sldMk cId="2754729218" sldId="2137"/>
            <ac:spMk id="62" creationId="{1CF52E06-E100-4FDC-BB84-6B822021FF40}"/>
          </ac:spMkLst>
        </pc:spChg>
        <pc:spChg chg="del">
          <ac:chgData name="Matthew Mottola" userId="b5e25121-7c92-4b51-a2b1-886966d8ce7a" providerId="ADAL" clId="{FDB5970C-4470-4D86-8CFC-5010C4768B67}" dt="2018-10-24T01:43:24.224" v="49" actId="478"/>
          <ac:spMkLst>
            <pc:docMk/>
            <pc:sldMk cId="2754729218" sldId="2137"/>
            <ac:spMk id="66" creationId="{F787D209-9D9A-456D-AB83-B4F996EB1D63}"/>
          </ac:spMkLst>
        </pc:spChg>
        <pc:picChg chg="del">
          <ac:chgData name="Matthew Mottola" userId="b5e25121-7c92-4b51-a2b1-886966d8ce7a" providerId="ADAL" clId="{FDB5970C-4470-4D86-8CFC-5010C4768B67}" dt="2018-10-24T01:57:30.061" v="208" actId="478"/>
          <ac:picMkLst>
            <pc:docMk/>
            <pc:sldMk cId="2754729218" sldId="2137"/>
            <ac:picMk id="5" creationId="{706ADBFD-4EE9-45FD-B29D-C1B54ABBFB4F}"/>
          </ac:picMkLst>
        </pc:picChg>
        <pc:picChg chg="mod">
          <ac:chgData name="Matthew Mottola" userId="b5e25121-7c92-4b51-a2b1-886966d8ce7a" providerId="ADAL" clId="{FDB5970C-4470-4D86-8CFC-5010C4768B67}" dt="2018-10-24T02:06:30.331" v="233" actId="1076"/>
          <ac:picMkLst>
            <pc:docMk/>
            <pc:sldMk cId="2754729218" sldId="2137"/>
            <ac:picMk id="6" creationId="{27912CC8-5526-4CCE-8064-50EF3DB8E30C}"/>
          </ac:picMkLst>
        </pc:picChg>
        <pc:picChg chg="del">
          <ac:chgData name="Matthew Mottola" userId="b5e25121-7c92-4b51-a2b1-886966d8ce7a" providerId="ADAL" clId="{FDB5970C-4470-4D86-8CFC-5010C4768B67}" dt="2018-10-24T01:43:17.433" v="47" actId="478"/>
          <ac:picMkLst>
            <pc:docMk/>
            <pc:sldMk cId="2754729218" sldId="2137"/>
            <ac:picMk id="58" creationId="{9219709C-E52A-4A69-BA3B-3D342CB3BDE8}"/>
          </ac:picMkLst>
        </pc:picChg>
        <pc:picChg chg="del">
          <ac:chgData name="Matthew Mottola" userId="b5e25121-7c92-4b51-a2b1-886966d8ce7a" providerId="ADAL" clId="{FDB5970C-4470-4D86-8CFC-5010C4768B67}" dt="2018-10-24T01:43:17.433" v="47" actId="478"/>
          <ac:picMkLst>
            <pc:docMk/>
            <pc:sldMk cId="2754729218" sldId="2137"/>
            <ac:picMk id="59" creationId="{FB37567C-78D0-4FBA-A3D0-8618F05FC000}"/>
          </ac:picMkLst>
        </pc:picChg>
        <pc:picChg chg="del">
          <ac:chgData name="Matthew Mottola" userId="b5e25121-7c92-4b51-a2b1-886966d8ce7a" providerId="ADAL" clId="{FDB5970C-4470-4D86-8CFC-5010C4768B67}" dt="2018-10-24T01:43:17.433" v="47" actId="478"/>
          <ac:picMkLst>
            <pc:docMk/>
            <pc:sldMk cId="2754729218" sldId="2137"/>
            <ac:picMk id="61" creationId="{FEA7AB01-CE8C-45B0-8642-4BC43FB5C311}"/>
          </ac:picMkLst>
        </pc:picChg>
      </pc:sldChg>
      <pc:sldChg chg="delSp modSp">
        <pc:chgData name="Matthew Mottola" userId="b5e25121-7c92-4b51-a2b1-886966d8ce7a" providerId="ADAL" clId="{FDB5970C-4470-4D86-8CFC-5010C4768B67}" dt="2018-10-24T02:07:12.470" v="238" actId="1076"/>
        <pc:sldMkLst>
          <pc:docMk/>
          <pc:sldMk cId="1492822650" sldId="2138"/>
        </pc:sldMkLst>
        <pc:spChg chg="mod">
          <ac:chgData name="Matthew Mottola" userId="b5e25121-7c92-4b51-a2b1-886966d8ce7a" providerId="ADAL" clId="{FDB5970C-4470-4D86-8CFC-5010C4768B67}" dt="2018-10-24T01:57:12.629" v="202" actId="1076"/>
          <ac:spMkLst>
            <pc:docMk/>
            <pc:sldMk cId="1492822650" sldId="2138"/>
            <ac:spMk id="7" creationId="{2855CBA0-10A9-4BFF-B3E6-9DC9A44A8EA9}"/>
          </ac:spMkLst>
        </pc:spChg>
        <pc:spChg chg="mod">
          <ac:chgData name="Matthew Mottola" userId="b5e25121-7c92-4b51-a2b1-886966d8ce7a" providerId="ADAL" clId="{FDB5970C-4470-4D86-8CFC-5010C4768B67}" dt="2018-10-24T02:07:07.124" v="237" actId="1076"/>
          <ac:spMkLst>
            <pc:docMk/>
            <pc:sldMk cId="1492822650" sldId="2138"/>
            <ac:spMk id="27" creationId="{A9DFE782-8DBD-4A4E-AC79-4D089789C264}"/>
          </ac:spMkLst>
        </pc:spChg>
        <pc:spChg chg="mod">
          <ac:chgData name="Matthew Mottola" userId="b5e25121-7c92-4b51-a2b1-886966d8ce7a" providerId="ADAL" clId="{FDB5970C-4470-4D86-8CFC-5010C4768B67}" dt="2018-10-24T02:07:07.124" v="237" actId="1076"/>
          <ac:spMkLst>
            <pc:docMk/>
            <pc:sldMk cId="1492822650" sldId="2138"/>
            <ac:spMk id="28" creationId="{A0606BD7-DC7B-487B-BBD4-0E7EF8381FAA}"/>
          </ac:spMkLst>
        </pc:spChg>
        <pc:spChg chg="mod">
          <ac:chgData name="Matthew Mottola" userId="b5e25121-7c92-4b51-a2b1-886966d8ce7a" providerId="ADAL" clId="{FDB5970C-4470-4D86-8CFC-5010C4768B67}" dt="2018-10-24T02:07:07.124" v="237" actId="1076"/>
          <ac:spMkLst>
            <pc:docMk/>
            <pc:sldMk cId="1492822650" sldId="2138"/>
            <ac:spMk id="33" creationId="{0C237A3A-EA80-4891-AB07-EDB8BD5D1762}"/>
          </ac:spMkLst>
        </pc:spChg>
        <pc:spChg chg="del">
          <ac:chgData name="Matthew Mottola" userId="b5e25121-7c92-4b51-a2b1-886966d8ce7a" providerId="ADAL" clId="{FDB5970C-4470-4D86-8CFC-5010C4768B67}" dt="2018-10-24T01:44:03.562" v="59" actId="478"/>
          <ac:spMkLst>
            <pc:docMk/>
            <pc:sldMk cId="1492822650" sldId="2138"/>
            <ac:spMk id="39" creationId="{D4288CBB-3693-4BD4-885E-0110CC150DAA}"/>
          </ac:spMkLst>
        </pc:spChg>
        <pc:spChg chg="del">
          <ac:chgData name="Matthew Mottola" userId="b5e25121-7c92-4b51-a2b1-886966d8ce7a" providerId="ADAL" clId="{FDB5970C-4470-4D86-8CFC-5010C4768B67}" dt="2018-10-24T01:44:03.562" v="59" actId="478"/>
          <ac:spMkLst>
            <pc:docMk/>
            <pc:sldMk cId="1492822650" sldId="2138"/>
            <ac:spMk id="40" creationId="{2AA5E6A5-FF24-48D5-BF25-0F5B7A2109DB}"/>
          </ac:spMkLst>
        </pc:spChg>
        <pc:spChg chg="del">
          <ac:chgData name="Matthew Mottola" userId="b5e25121-7c92-4b51-a2b1-886966d8ce7a" providerId="ADAL" clId="{FDB5970C-4470-4D86-8CFC-5010C4768B67}" dt="2018-10-24T01:44:03.562" v="59" actId="478"/>
          <ac:spMkLst>
            <pc:docMk/>
            <pc:sldMk cId="1492822650" sldId="2138"/>
            <ac:spMk id="41" creationId="{18CF125A-92B7-46AB-875A-C5359035A4BB}"/>
          </ac:spMkLst>
        </pc:spChg>
        <pc:spChg chg="mod">
          <ac:chgData name="Matthew Mottola" userId="b5e25121-7c92-4b51-a2b1-886966d8ce7a" providerId="ADAL" clId="{FDB5970C-4470-4D86-8CFC-5010C4768B67}" dt="2018-10-24T01:57:12.629" v="202" actId="1076"/>
          <ac:spMkLst>
            <pc:docMk/>
            <pc:sldMk cId="1492822650" sldId="2138"/>
            <ac:spMk id="43" creationId="{121C4A57-9C39-4C09-AB9E-221E8DB11CA5}"/>
          </ac:spMkLst>
        </pc:spChg>
        <pc:spChg chg="del">
          <ac:chgData name="Matthew Mottola" userId="b5e25121-7c92-4b51-a2b1-886966d8ce7a" providerId="ADAL" clId="{FDB5970C-4470-4D86-8CFC-5010C4768B67}" dt="2018-10-24T01:44:06.842" v="60" actId="478"/>
          <ac:spMkLst>
            <pc:docMk/>
            <pc:sldMk cId="1492822650" sldId="2138"/>
            <ac:spMk id="44" creationId="{94CE0D6B-2502-4AC7-89B3-FEA6DD5A7C6A}"/>
          </ac:spMkLst>
        </pc:spChg>
        <pc:spChg chg="mod">
          <ac:chgData name="Matthew Mottola" userId="b5e25121-7c92-4b51-a2b1-886966d8ce7a" providerId="ADAL" clId="{FDB5970C-4470-4D86-8CFC-5010C4768B67}" dt="2018-10-24T02:07:12.470" v="238" actId="1076"/>
          <ac:spMkLst>
            <pc:docMk/>
            <pc:sldMk cId="1492822650" sldId="2138"/>
            <ac:spMk id="49" creationId="{6933990A-31F5-4679-B2E0-32AADDD2D822}"/>
          </ac:spMkLst>
        </pc:spChg>
        <pc:spChg chg="del">
          <ac:chgData name="Matthew Mottola" userId="b5e25121-7c92-4b51-a2b1-886966d8ce7a" providerId="ADAL" clId="{FDB5970C-4470-4D86-8CFC-5010C4768B67}" dt="2018-10-24T01:44:03.562" v="59" actId="478"/>
          <ac:spMkLst>
            <pc:docMk/>
            <pc:sldMk cId="1492822650" sldId="2138"/>
            <ac:spMk id="56" creationId="{E4174CCF-1567-402C-A8BD-CE949A556273}"/>
          </ac:spMkLst>
        </pc:spChg>
        <pc:spChg chg="del">
          <ac:chgData name="Matthew Mottola" userId="b5e25121-7c92-4b51-a2b1-886966d8ce7a" providerId="ADAL" clId="{FDB5970C-4470-4D86-8CFC-5010C4768B67}" dt="2018-10-24T01:44:03.562" v="59" actId="478"/>
          <ac:spMkLst>
            <pc:docMk/>
            <pc:sldMk cId="1492822650" sldId="2138"/>
            <ac:spMk id="57" creationId="{8A0D3D24-3315-44FB-BADC-D621B993A72A}"/>
          </ac:spMkLst>
        </pc:spChg>
        <pc:spChg chg="del">
          <ac:chgData name="Matthew Mottola" userId="b5e25121-7c92-4b51-a2b1-886966d8ce7a" providerId="ADAL" clId="{FDB5970C-4470-4D86-8CFC-5010C4768B67}" dt="2018-10-24T01:44:03.562" v="59" actId="478"/>
          <ac:spMkLst>
            <pc:docMk/>
            <pc:sldMk cId="1492822650" sldId="2138"/>
            <ac:spMk id="60" creationId="{848E0D80-761B-4743-AF75-3939D691110D}"/>
          </ac:spMkLst>
        </pc:spChg>
        <pc:spChg chg="del">
          <ac:chgData name="Matthew Mottola" userId="b5e25121-7c92-4b51-a2b1-886966d8ce7a" providerId="ADAL" clId="{FDB5970C-4470-4D86-8CFC-5010C4768B67}" dt="2018-10-24T01:44:03.562" v="59" actId="478"/>
          <ac:spMkLst>
            <pc:docMk/>
            <pc:sldMk cId="1492822650" sldId="2138"/>
            <ac:spMk id="62" creationId="{1CF52E06-E100-4FDC-BB84-6B822021FF40}"/>
          </ac:spMkLst>
        </pc:spChg>
        <pc:spChg chg="del">
          <ac:chgData name="Matthew Mottola" userId="b5e25121-7c92-4b51-a2b1-886966d8ce7a" providerId="ADAL" clId="{FDB5970C-4470-4D86-8CFC-5010C4768B67}" dt="2018-10-24T01:44:10.785" v="61" actId="478"/>
          <ac:spMkLst>
            <pc:docMk/>
            <pc:sldMk cId="1492822650" sldId="2138"/>
            <ac:spMk id="66" creationId="{F787D209-9D9A-456D-AB83-B4F996EB1D63}"/>
          </ac:spMkLst>
        </pc:spChg>
        <pc:picChg chg="del">
          <ac:chgData name="Matthew Mottola" userId="b5e25121-7c92-4b51-a2b1-886966d8ce7a" providerId="ADAL" clId="{FDB5970C-4470-4D86-8CFC-5010C4768B67}" dt="2018-10-24T01:57:06.104" v="200" actId="478"/>
          <ac:picMkLst>
            <pc:docMk/>
            <pc:sldMk cId="1492822650" sldId="2138"/>
            <ac:picMk id="3" creationId="{EEB6B4F1-E3E5-4250-BB67-3262E8C3F291}"/>
          </ac:picMkLst>
        </pc:picChg>
        <pc:picChg chg="mod">
          <ac:chgData name="Matthew Mottola" userId="b5e25121-7c92-4b51-a2b1-886966d8ce7a" providerId="ADAL" clId="{FDB5970C-4470-4D86-8CFC-5010C4768B67}" dt="2018-10-24T02:07:07.124" v="237" actId="1076"/>
          <ac:picMkLst>
            <pc:docMk/>
            <pc:sldMk cId="1492822650" sldId="2138"/>
            <ac:picMk id="9" creationId="{F2885590-4E68-4B1C-86B7-823F83214C22}"/>
          </ac:picMkLst>
        </pc:picChg>
        <pc:picChg chg="del">
          <ac:chgData name="Matthew Mottola" userId="b5e25121-7c92-4b51-a2b1-886966d8ce7a" providerId="ADAL" clId="{FDB5970C-4470-4D86-8CFC-5010C4768B67}" dt="2018-10-24T01:44:03.562" v="59" actId="478"/>
          <ac:picMkLst>
            <pc:docMk/>
            <pc:sldMk cId="1492822650" sldId="2138"/>
            <ac:picMk id="58" creationId="{9219709C-E52A-4A69-BA3B-3D342CB3BDE8}"/>
          </ac:picMkLst>
        </pc:picChg>
        <pc:picChg chg="del">
          <ac:chgData name="Matthew Mottola" userId="b5e25121-7c92-4b51-a2b1-886966d8ce7a" providerId="ADAL" clId="{FDB5970C-4470-4D86-8CFC-5010C4768B67}" dt="2018-10-24T01:44:03.562" v="59" actId="478"/>
          <ac:picMkLst>
            <pc:docMk/>
            <pc:sldMk cId="1492822650" sldId="2138"/>
            <ac:picMk id="59" creationId="{FB37567C-78D0-4FBA-A3D0-8618F05FC000}"/>
          </ac:picMkLst>
        </pc:picChg>
        <pc:picChg chg="del">
          <ac:chgData name="Matthew Mottola" userId="b5e25121-7c92-4b51-a2b1-886966d8ce7a" providerId="ADAL" clId="{FDB5970C-4470-4D86-8CFC-5010C4768B67}" dt="2018-10-24T01:44:03.562" v="59" actId="478"/>
          <ac:picMkLst>
            <pc:docMk/>
            <pc:sldMk cId="1492822650" sldId="2138"/>
            <ac:picMk id="61" creationId="{FEA7AB01-CE8C-45B0-8642-4BC43FB5C311}"/>
          </ac:picMkLst>
        </pc:picChg>
      </pc:sldChg>
      <pc:sldChg chg="delSp modSp">
        <pc:chgData name="Matthew Mottola" userId="b5e25121-7c92-4b51-a2b1-886966d8ce7a" providerId="ADAL" clId="{FDB5970C-4470-4D86-8CFC-5010C4768B67}" dt="2018-10-24T02:07:31.307" v="240" actId="1076"/>
        <pc:sldMkLst>
          <pc:docMk/>
          <pc:sldMk cId="2292622839" sldId="2139"/>
        </pc:sldMkLst>
        <pc:spChg chg="mod">
          <ac:chgData name="Matthew Mottola" userId="b5e25121-7c92-4b51-a2b1-886966d8ce7a" providerId="ADAL" clId="{FDB5970C-4470-4D86-8CFC-5010C4768B67}" dt="2018-10-24T01:57:01.346" v="199" actId="1076"/>
          <ac:spMkLst>
            <pc:docMk/>
            <pc:sldMk cId="2292622839" sldId="2139"/>
            <ac:spMk id="7" creationId="{2855CBA0-10A9-4BFF-B3E6-9DC9A44A8EA9}"/>
          </ac:spMkLst>
        </pc:spChg>
        <pc:spChg chg="mod">
          <ac:chgData name="Matthew Mottola" userId="b5e25121-7c92-4b51-a2b1-886966d8ce7a" providerId="ADAL" clId="{FDB5970C-4470-4D86-8CFC-5010C4768B67}" dt="2018-10-24T02:07:27.695" v="239" actId="1076"/>
          <ac:spMkLst>
            <pc:docMk/>
            <pc:sldMk cId="2292622839" sldId="2139"/>
            <ac:spMk id="27" creationId="{A9DFE782-8DBD-4A4E-AC79-4D089789C264}"/>
          </ac:spMkLst>
        </pc:spChg>
        <pc:spChg chg="mod">
          <ac:chgData name="Matthew Mottola" userId="b5e25121-7c92-4b51-a2b1-886966d8ce7a" providerId="ADAL" clId="{FDB5970C-4470-4D86-8CFC-5010C4768B67}" dt="2018-10-24T02:07:27.695" v="239" actId="1076"/>
          <ac:spMkLst>
            <pc:docMk/>
            <pc:sldMk cId="2292622839" sldId="2139"/>
            <ac:spMk id="28" creationId="{A0606BD7-DC7B-487B-BBD4-0E7EF8381FAA}"/>
          </ac:spMkLst>
        </pc:spChg>
        <pc:spChg chg="del">
          <ac:chgData name="Matthew Mottola" userId="b5e25121-7c92-4b51-a2b1-886966d8ce7a" providerId="ADAL" clId="{FDB5970C-4470-4D86-8CFC-5010C4768B67}" dt="2018-10-24T01:44:15.831" v="62" actId="478"/>
          <ac:spMkLst>
            <pc:docMk/>
            <pc:sldMk cId="2292622839" sldId="2139"/>
            <ac:spMk id="39" creationId="{D4288CBB-3693-4BD4-885E-0110CC150DAA}"/>
          </ac:spMkLst>
        </pc:spChg>
        <pc:spChg chg="del">
          <ac:chgData name="Matthew Mottola" userId="b5e25121-7c92-4b51-a2b1-886966d8ce7a" providerId="ADAL" clId="{FDB5970C-4470-4D86-8CFC-5010C4768B67}" dt="2018-10-24T01:44:15.831" v="62" actId="478"/>
          <ac:spMkLst>
            <pc:docMk/>
            <pc:sldMk cId="2292622839" sldId="2139"/>
            <ac:spMk id="40" creationId="{2AA5E6A5-FF24-48D5-BF25-0F5B7A2109DB}"/>
          </ac:spMkLst>
        </pc:spChg>
        <pc:spChg chg="del">
          <ac:chgData name="Matthew Mottola" userId="b5e25121-7c92-4b51-a2b1-886966d8ce7a" providerId="ADAL" clId="{FDB5970C-4470-4D86-8CFC-5010C4768B67}" dt="2018-10-24T01:44:15.831" v="62" actId="478"/>
          <ac:spMkLst>
            <pc:docMk/>
            <pc:sldMk cId="2292622839" sldId="2139"/>
            <ac:spMk id="41" creationId="{18CF125A-92B7-46AB-875A-C5359035A4BB}"/>
          </ac:spMkLst>
        </pc:spChg>
        <pc:spChg chg="mod">
          <ac:chgData name="Matthew Mottola" userId="b5e25121-7c92-4b51-a2b1-886966d8ce7a" providerId="ADAL" clId="{FDB5970C-4470-4D86-8CFC-5010C4768B67}" dt="2018-10-24T02:07:27.695" v="239" actId="1076"/>
          <ac:spMkLst>
            <pc:docMk/>
            <pc:sldMk cId="2292622839" sldId="2139"/>
            <ac:spMk id="42" creationId="{103ED245-7B83-4F4B-B404-18A99317D924}"/>
          </ac:spMkLst>
        </pc:spChg>
        <pc:spChg chg="mod">
          <ac:chgData name="Matthew Mottola" userId="b5e25121-7c92-4b51-a2b1-886966d8ce7a" providerId="ADAL" clId="{FDB5970C-4470-4D86-8CFC-5010C4768B67}" dt="2018-10-24T01:57:01.346" v="199" actId="1076"/>
          <ac:spMkLst>
            <pc:docMk/>
            <pc:sldMk cId="2292622839" sldId="2139"/>
            <ac:spMk id="43" creationId="{121C4A57-9C39-4C09-AB9E-221E8DB11CA5}"/>
          </ac:spMkLst>
        </pc:spChg>
        <pc:spChg chg="del">
          <ac:chgData name="Matthew Mottola" userId="b5e25121-7c92-4b51-a2b1-886966d8ce7a" providerId="ADAL" clId="{FDB5970C-4470-4D86-8CFC-5010C4768B67}" dt="2018-10-24T01:44:19.015" v="63" actId="478"/>
          <ac:spMkLst>
            <pc:docMk/>
            <pc:sldMk cId="2292622839" sldId="2139"/>
            <ac:spMk id="44" creationId="{94CE0D6B-2502-4AC7-89B3-FEA6DD5A7C6A}"/>
          </ac:spMkLst>
        </pc:spChg>
        <pc:spChg chg="mod">
          <ac:chgData name="Matthew Mottola" userId="b5e25121-7c92-4b51-a2b1-886966d8ce7a" providerId="ADAL" clId="{FDB5970C-4470-4D86-8CFC-5010C4768B67}" dt="2018-10-24T02:07:31.307" v="240" actId="1076"/>
          <ac:spMkLst>
            <pc:docMk/>
            <pc:sldMk cId="2292622839" sldId="2139"/>
            <ac:spMk id="49" creationId="{6933990A-31F5-4679-B2E0-32AADDD2D822}"/>
          </ac:spMkLst>
        </pc:spChg>
        <pc:spChg chg="del">
          <ac:chgData name="Matthew Mottola" userId="b5e25121-7c92-4b51-a2b1-886966d8ce7a" providerId="ADAL" clId="{FDB5970C-4470-4D86-8CFC-5010C4768B67}" dt="2018-10-24T01:44:15.831" v="62" actId="478"/>
          <ac:spMkLst>
            <pc:docMk/>
            <pc:sldMk cId="2292622839" sldId="2139"/>
            <ac:spMk id="56" creationId="{E4174CCF-1567-402C-A8BD-CE949A556273}"/>
          </ac:spMkLst>
        </pc:spChg>
        <pc:spChg chg="del">
          <ac:chgData name="Matthew Mottola" userId="b5e25121-7c92-4b51-a2b1-886966d8ce7a" providerId="ADAL" clId="{FDB5970C-4470-4D86-8CFC-5010C4768B67}" dt="2018-10-24T01:44:15.831" v="62" actId="478"/>
          <ac:spMkLst>
            <pc:docMk/>
            <pc:sldMk cId="2292622839" sldId="2139"/>
            <ac:spMk id="57" creationId="{8A0D3D24-3315-44FB-BADC-D621B993A72A}"/>
          </ac:spMkLst>
        </pc:spChg>
        <pc:spChg chg="del">
          <ac:chgData name="Matthew Mottola" userId="b5e25121-7c92-4b51-a2b1-886966d8ce7a" providerId="ADAL" clId="{FDB5970C-4470-4D86-8CFC-5010C4768B67}" dt="2018-10-24T01:44:15.831" v="62" actId="478"/>
          <ac:spMkLst>
            <pc:docMk/>
            <pc:sldMk cId="2292622839" sldId="2139"/>
            <ac:spMk id="60" creationId="{848E0D80-761B-4743-AF75-3939D691110D}"/>
          </ac:spMkLst>
        </pc:spChg>
        <pc:spChg chg="del">
          <ac:chgData name="Matthew Mottola" userId="b5e25121-7c92-4b51-a2b1-886966d8ce7a" providerId="ADAL" clId="{FDB5970C-4470-4D86-8CFC-5010C4768B67}" dt="2018-10-24T01:44:15.831" v="62" actId="478"/>
          <ac:spMkLst>
            <pc:docMk/>
            <pc:sldMk cId="2292622839" sldId="2139"/>
            <ac:spMk id="62" creationId="{1CF52E06-E100-4FDC-BB84-6B822021FF40}"/>
          </ac:spMkLst>
        </pc:spChg>
        <pc:spChg chg="del mod">
          <ac:chgData name="Matthew Mottola" userId="b5e25121-7c92-4b51-a2b1-886966d8ce7a" providerId="ADAL" clId="{FDB5970C-4470-4D86-8CFC-5010C4768B67}" dt="2018-10-24T01:44:23.476" v="65" actId="478"/>
          <ac:spMkLst>
            <pc:docMk/>
            <pc:sldMk cId="2292622839" sldId="2139"/>
            <ac:spMk id="66" creationId="{F787D209-9D9A-456D-AB83-B4F996EB1D63}"/>
          </ac:spMkLst>
        </pc:spChg>
        <pc:picChg chg="mod">
          <ac:chgData name="Matthew Mottola" userId="b5e25121-7c92-4b51-a2b1-886966d8ce7a" providerId="ADAL" clId="{FDB5970C-4470-4D86-8CFC-5010C4768B67}" dt="2018-10-24T02:07:27.695" v="239" actId="1076"/>
          <ac:picMkLst>
            <pc:docMk/>
            <pc:sldMk cId="2292622839" sldId="2139"/>
            <ac:picMk id="5" creationId="{3B885001-BD34-4CEF-853D-6CCB7BDFFC36}"/>
          </ac:picMkLst>
        </pc:picChg>
        <pc:picChg chg="del">
          <ac:chgData name="Matthew Mottola" userId="b5e25121-7c92-4b51-a2b1-886966d8ce7a" providerId="ADAL" clId="{FDB5970C-4470-4D86-8CFC-5010C4768B67}" dt="2018-10-24T01:56:54.395" v="197" actId="478"/>
          <ac:picMkLst>
            <pc:docMk/>
            <pc:sldMk cId="2292622839" sldId="2139"/>
            <ac:picMk id="6" creationId="{04C1C71F-1A35-4D0F-9C0E-4CD4B41682E8}"/>
          </ac:picMkLst>
        </pc:picChg>
        <pc:picChg chg="del">
          <ac:chgData name="Matthew Mottola" userId="b5e25121-7c92-4b51-a2b1-886966d8ce7a" providerId="ADAL" clId="{FDB5970C-4470-4D86-8CFC-5010C4768B67}" dt="2018-10-24T01:44:15.831" v="62" actId="478"/>
          <ac:picMkLst>
            <pc:docMk/>
            <pc:sldMk cId="2292622839" sldId="2139"/>
            <ac:picMk id="58" creationId="{9219709C-E52A-4A69-BA3B-3D342CB3BDE8}"/>
          </ac:picMkLst>
        </pc:picChg>
        <pc:picChg chg="del">
          <ac:chgData name="Matthew Mottola" userId="b5e25121-7c92-4b51-a2b1-886966d8ce7a" providerId="ADAL" clId="{FDB5970C-4470-4D86-8CFC-5010C4768B67}" dt="2018-10-24T01:44:15.831" v="62" actId="478"/>
          <ac:picMkLst>
            <pc:docMk/>
            <pc:sldMk cId="2292622839" sldId="2139"/>
            <ac:picMk id="59" creationId="{FB37567C-78D0-4FBA-A3D0-8618F05FC000}"/>
          </ac:picMkLst>
        </pc:picChg>
        <pc:picChg chg="del">
          <ac:chgData name="Matthew Mottola" userId="b5e25121-7c92-4b51-a2b1-886966d8ce7a" providerId="ADAL" clId="{FDB5970C-4470-4D86-8CFC-5010C4768B67}" dt="2018-10-24T01:44:15.831" v="62" actId="478"/>
          <ac:picMkLst>
            <pc:docMk/>
            <pc:sldMk cId="2292622839" sldId="2139"/>
            <ac:picMk id="61" creationId="{FEA7AB01-CE8C-45B0-8642-4BC43FB5C311}"/>
          </ac:picMkLst>
        </pc:picChg>
      </pc:sldChg>
      <pc:sldChg chg="delSp modSp">
        <pc:chgData name="Matthew Mottola" userId="b5e25121-7c92-4b51-a2b1-886966d8ce7a" providerId="ADAL" clId="{FDB5970C-4470-4D86-8CFC-5010C4768B67}" dt="2018-10-24T02:08:16.831" v="245" actId="1076"/>
        <pc:sldMkLst>
          <pc:docMk/>
          <pc:sldMk cId="1414016905" sldId="2140"/>
        </pc:sldMkLst>
        <pc:spChg chg="mod">
          <ac:chgData name="Matthew Mottola" userId="b5e25121-7c92-4b51-a2b1-886966d8ce7a" providerId="ADAL" clId="{FDB5970C-4470-4D86-8CFC-5010C4768B67}" dt="2018-10-24T01:56:40.322" v="193" actId="1076"/>
          <ac:spMkLst>
            <pc:docMk/>
            <pc:sldMk cId="1414016905" sldId="2140"/>
            <ac:spMk id="17" creationId="{0BA9208B-2D71-449C-BD88-B854FB51979D}"/>
          </ac:spMkLst>
        </pc:spChg>
        <pc:spChg chg="mod">
          <ac:chgData name="Matthew Mottola" userId="b5e25121-7c92-4b51-a2b1-886966d8ce7a" providerId="ADAL" clId="{FDB5970C-4470-4D86-8CFC-5010C4768B67}" dt="2018-10-24T02:08:08.870" v="244" actId="1076"/>
          <ac:spMkLst>
            <pc:docMk/>
            <pc:sldMk cId="1414016905" sldId="2140"/>
            <ac:spMk id="27" creationId="{A9DFE782-8DBD-4A4E-AC79-4D089789C264}"/>
          </ac:spMkLst>
        </pc:spChg>
        <pc:spChg chg="mod">
          <ac:chgData name="Matthew Mottola" userId="b5e25121-7c92-4b51-a2b1-886966d8ce7a" providerId="ADAL" clId="{FDB5970C-4470-4D86-8CFC-5010C4768B67}" dt="2018-10-24T02:08:08.870" v="244" actId="1076"/>
          <ac:spMkLst>
            <pc:docMk/>
            <pc:sldMk cId="1414016905" sldId="2140"/>
            <ac:spMk id="28" creationId="{A0606BD7-DC7B-487B-BBD4-0E7EF8381FAA}"/>
          </ac:spMkLst>
        </pc:spChg>
        <pc:spChg chg="del">
          <ac:chgData name="Matthew Mottola" userId="b5e25121-7c92-4b51-a2b1-886966d8ce7a" providerId="ADAL" clId="{FDB5970C-4470-4D86-8CFC-5010C4768B67}" dt="2018-10-24T01:45:02.762" v="71" actId="478"/>
          <ac:spMkLst>
            <pc:docMk/>
            <pc:sldMk cId="1414016905" sldId="2140"/>
            <ac:spMk id="39" creationId="{D4288CBB-3693-4BD4-885E-0110CC150DAA}"/>
          </ac:spMkLst>
        </pc:spChg>
        <pc:spChg chg="del">
          <ac:chgData name="Matthew Mottola" userId="b5e25121-7c92-4b51-a2b1-886966d8ce7a" providerId="ADAL" clId="{FDB5970C-4470-4D86-8CFC-5010C4768B67}" dt="2018-10-24T01:45:02.762" v="71" actId="478"/>
          <ac:spMkLst>
            <pc:docMk/>
            <pc:sldMk cId="1414016905" sldId="2140"/>
            <ac:spMk id="40" creationId="{2AA5E6A5-FF24-48D5-BF25-0F5B7A2109DB}"/>
          </ac:spMkLst>
        </pc:spChg>
        <pc:spChg chg="del">
          <ac:chgData name="Matthew Mottola" userId="b5e25121-7c92-4b51-a2b1-886966d8ce7a" providerId="ADAL" clId="{FDB5970C-4470-4D86-8CFC-5010C4768B67}" dt="2018-10-24T01:45:02.762" v="71" actId="478"/>
          <ac:spMkLst>
            <pc:docMk/>
            <pc:sldMk cId="1414016905" sldId="2140"/>
            <ac:spMk id="41" creationId="{18CF125A-92B7-46AB-875A-C5359035A4BB}"/>
          </ac:spMkLst>
        </pc:spChg>
        <pc:spChg chg="mod">
          <ac:chgData name="Matthew Mottola" userId="b5e25121-7c92-4b51-a2b1-886966d8ce7a" providerId="ADAL" clId="{FDB5970C-4470-4D86-8CFC-5010C4768B67}" dt="2018-10-24T02:08:08.870" v="244" actId="1076"/>
          <ac:spMkLst>
            <pc:docMk/>
            <pc:sldMk cId="1414016905" sldId="2140"/>
            <ac:spMk id="42" creationId="{103ED245-7B83-4F4B-B404-18A99317D924}"/>
          </ac:spMkLst>
        </pc:spChg>
        <pc:spChg chg="mod">
          <ac:chgData name="Matthew Mottola" userId="b5e25121-7c92-4b51-a2b1-886966d8ce7a" providerId="ADAL" clId="{FDB5970C-4470-4D86-8CFC-5010C4768B67}" dt="2018-10-24T01:56:40.322" v="193" actId="1076"/>
          <ac:spMkLst>
            <pc:docMk/>
            <pc:sldMk cId="1414016905" sldId="2140"/>
            <ac:spMk id="43" creationId="{121C4A57-9C39-4C09-AB9E-221E8DB11CA5}"/>
          </ac:spMkLst>
        </pc:spChg>
        <pc:spChg chg="del">
          <ac:chgData name="Matthew Mottola" userId="b5e25121-7c92-4b51-a2b1-886966d8ce7a" providerId="ADAL" clId="{FDB5970C-4470-4D86-8CFC-5010C4768B67}" dt="2018-10-24T01:45:06.480" v="72" actId="478"/>
          <ac:spMkLst>
            <pc:docMk/>
            <pc:sldMk cId="1414016905" sldId="2140"/>
            <ac:spMk id="44" creationId="{94CE0D6B-2502-4AC7-89B3-FEA6DD5A7C6A}"/>
          </ac:spMkLst>
        </pc:spChg>
        <pc:spChg chg="mod">
          <ac:chgData name="Matthew Mottola" userId="b5e25121-7c92-4b51-a2b1-886966d8ce7a" providerId="ADAL" clId="{FDB5970C-4470-4D86-8CFC-5010C4768B67}" dt="2018-10-24T02:08:16.831" v="245" actId="1076"/>
          <ac:spMkLst>
            <pc:docMk/>
            <pc:sldMk cId="1414016905" sldId="2140"/>
            <ac:spMk id="49" creationId="{6933990A-31F5-4679-B2E0-32AADDD2D822}"/>
          </ac:spMkLst>
        </pc:spChg>
        <pc:spChg chg="del">
          <ac:chgData name="Matthew Mottola" userId="b5e25121-7c92-4b51-a2b1-886966d8ce7a" providerId="ADAL" clId="{FDB5970C-4470-4D86-8CFC-5010C4768B67}" dt="2018-10-24T01:45:02.762" v="71" actId="478"/>
          <ac:spMkLst>
            <pc:docMk/>
            <pc:sldMk cId="1414016905" sldId="2140"/>
            <ac:spMk id="56" creationId="{E4174CCF-1567-402C-A8BD-CE949A556273}"/>
          </ac:spMkLst>
        </pc:spChg>
        <pc:spChg chg="del">
          <ac:chgData name="Matthew Mottola" userId="b5e25121-7c92-4b51-a2b1-886966d8ce7a" providerId="ADAL" clId="{FDB5970C-4470-4D86-8CFC-5010C4768B67}" dt="2018-10-24T01:45:02.762" v="71" actId="478"/>
          <ac:spMkLst>
            <pc:docMk/>
            <pc:sldMk cId="1414016905" sldId="2140"/>
            <ac:spMk id="57" creationId="{8A0D3D24-3315-44FB-BADC-D621B993A72A}"/>
          </ac:spMkLst>
        </pc:spChg>
        <pc:spChg chg="del">
          <ac:chgData name="Matthew Mottola" userId="b5e25121-7c92-4b51-a2b1-886966d8ce7a" providerId="ADAL" clId="{FDB5970C-4470-4D86-8CFC-5010C4768B67}" dt="2018-10-24T01:45:02.762" v="71" actId="478"/>
          <ac:spMkLst>
            <pc:docMk/>
            <pc:sldMk cId="1414016905" sldId="2140"/>
            <ac:spMk id="60" creationId="{848E0D80-761B-4743-AF75-3939D691110D}"/>
          </ac:spMkLst>
        </pc:spChg>
        <pc:spChg chg="del">
          <ac:chgData name="Matthew Mottola" userId="b5e25121-7c92-4b51-a2b1-886966d8ce7a" providerId="ADAL" clId="{FDB5970C-4470-4D86-8CFC-5010C4768B67}" dt="2018-10-24T01:45:02.762" v="71" actId="478"/>
          <ac:spMkLst>
            <pc:docMk/>
            <pc:sldMk cId="1414016905" sldId="2140"/>
            <ac:spMk id="62" creationId="{1CF52E06-E100-4FDC-BB84-6B822021FF40}"/>
          </ac:spMkLst>
        </pc:spChg>
        <pc:spChg chg="del">
          <ac:chgData name="Matthew Mottola" userId="b5e25121-7c92-4b51-a2b1-886966d8ce7a" providerId="ADAL" clId="{FDB5970C-4470-4D86-8CFC-5010C4768B67}" dt="2018-10-24T01:48:09.895" v="108" actId="478"/>
          <ac:spMkLst>
            <pc:docMk/>
            <pc:sldMk cId="1414016905" sldId="2140"/>
            <ac:spMk id="66" creationId="{F787D209-9D9A-456D-AB83-B4F996EB1D63}"/>
          </ac:spMkLst>
        </pc:spChg>
        <pc:picChg chg="del">
          <ac:chgData name="Matthew Mottola" userId="b5e25121-7c92-4b51-a2b1-886966d8ce7a" providerId="ADAL" clId="{FDB5970C-4470-4D86-8CFC-5010C4768B67}" dt="2018-10-24T01:56:27.111" v="152" actId="478"/>
          <ac:picMkLst>
            <pc:docMk/>
            <pc:sldMk cId="1414016905" sldId="2140"/>
            <ac:picMk id="9" creationId="{685B1220-B0F5-4714-B11E-43ED7210C7D5}"/>
          </ac:picMkLst>
        </pc:picChg>
        <pc:picChg chg="mod">
          <ac:chgData name="Matthew Mottola" userId="b5e25121-7c92-4b51-a2b1-886966d8ce7a" providerId="ADAL" clId="{FDB5970C-4470-4D86-8CFC-5010C4768B67}" dt="2018-10-24T02:08:08.870" v="244" actId="1076"/>
          <ac:picMkLst>
            <pc:docMk/>
            <pc:sldMk cId="1414016905" sldId="2140"/>
            <ac:picMk id="13" creationId="{4A1074B9-B666-480F-B9FF-B3B554E6A1AD}"/>
          </ac:picMkLst>
        </pc:picChg>
        <pc:picChg chg="del">
          <ac:chgData name="Matthew Mottola" userId="b5e25121-7c92-4b51-a2b1-886966d8ce7a" providerId="ADAL" clId="{FDB5970C-4470-4D86-8CFC-5010C4768B67}" dt="2018-10-24T01:45:02.762" v="71" actId="478"/>
          <ac:picMkLst>
            <pc:docMk/>
            <pc:sldMk cId="1414016905" sldId="2140"/>
            <ac:picMk id="58" creationId="{9219709C-E52A-4A69-BA3B-3D342CB3BDE8}"/>
          </ac:picMkLst>
        </pc:picChg>
        <pc:picChg chg="del">
          <ac:chgData name="Matthew Mottola" userId="b5e25121-7c92-4b51-a2b1-886966d8ce7a" providerId="ADAL" clId="{FDB5970C-4470-4D86-8CFC-5010C4768B67}" dt="2018-10-24T01:45:02.762" v="71" actId="478"/>
          <ac:picMkLst>
            <pc:docMk/>
            <pc:sldMk cId="1414016905" sldId="2140"/>
            <ac:picMk id="59" creationId="{FB37567C-78D0-4FBA-A3D0-8618F05FC000}"/>
          </ac:picMkLst>
        </pc:picChg>
        <pc:picChg chg="del">
          <ac:chgData name="Matthew Mottola" userId="b5e25121-7c92-4b51-a2b1-886966d8ce7a" providerId="ADAL" clId="{FDB5970C-4470-4D86-8CFC-5010C4768B67}" dt="2018-10-24T01:45:02.762" v="71" actId="478"/>
          <ac:picMkLst>
            <pc:docMk/>
            <pc:sldMk cId="1414016905" sldId="2140"/>
            <ac:picMk id="61" creationId="{FEA7AB01-CE8C-45B0-8642-4BC43FB5C311}"/>
          </ac:picMkLst>
        </pc:picChg>
      </pc:sldChg>
      <pc:sldChg chg="delSp modSp">
        <pc:chgData name="Matthew Mottola" userId="b5e25121-7c92-4b51-a2b1-886966d8ce7a" providerId="ADAL" clId="{FDB5970C-4470-4D86-8CFC-5010C4768B67}" dt="2018-10-24T02:07:57.615" v="242" actId="1076"/>
        <pc:sldMkLst>
          <pc:docMk/>
          <pc:sldMk cId="3760944387" sldId="2141"/>
        </pc:sldMkLst>
        <pc:spChg chg="mod">
          <ac:chgData name="Matthew Mottola" userId="b5e25121-7c92-4b51-a2b1-886966d8ce7a" providerId="ADAL" clId="{FDB5970C-4470-4D86-8CFC-5010C4768B67}" dt="2018-10-24T01:56:50.797" v="196" actId="1076"/>
          <ac:spMkLst>
            <pc:docMk/>
            <pc:sldMk cId="3760944387" sldId="2141"/>
            <ac:spMk id="17" creationId="{0BA9208B-2D71-449C-BD88-B854FB51979D}"/>
          </ac:spMkLst>
        </pc:spChg>
        <pc:spChg chg="mod">
          <ac:chgData name="Matthew Mottola" userId="b5e25121-7c92-4b51-a2b1-886966d8ce7a" providerId="ADAL" clId="{FDB5970C-4470-4D86-8CFC-5010C4768B67}" dt="2018-10-24T02:07:53.132" v="241" actId="1076"/>
          <ac:spMkLst>
            <pc:docMk/>
            <pc:sldMk cId="3760944387" sldId="2141"/>
            <ac:spMk id="27" creationId="{A9DFE782-8DBD-4A4E-AC79-4D089789C264}"/>
          </ac:spMkLst>
        </pc:spChg>
        <pc:spChg chg="mod">
          <ac:chgData name="Matthew Mottola" userId="b5e25121-7c92-4b51-a2b1-886966d8ce7a" providerId="ADAL" clId="{FDB5970C-4470-4D86-8CFC-5010C4768B67}" dt="2018-10-24T02:07:53.132" v="241" actId="1076"/>
          <ac:spMkLst>
            <pc:docMk/>
            <pc:sldMk cId="3760944387" sldId="2141"/>
            <ac:spMk id="28" creationId="{A0606BD7-DC7B-487B-BBD4-0E7EF8381FAA}"/>
          </ac:spMkLst>
        </pc:spChg>
        <pc:spChg chg="del">
          <ac:chgData name="Matthew Mottola" userId="b5e25121-7c92-4b51-a2b1-886966d8ce7a" providerId="ADAL" clId="{FDB5970C-4470-4D86-8CFC-5010C4768B67}" dt="2018-10-24T01:44:43.290" v="68" actId="478"/>
          <ac:spMkLst>
            <pc:docMk/>
            <pc:sldMk cId="3760944387" sldId="2141"/>
            <ac:spMk id="39" creationId="{D4288CBB-3693-4BD4-885E-0110CC150DAA}"/>
          </ac:spMkLst>
        </pc:spChg>
        <pc:spChg chg="del">
          <ac:chgData name="Matthew Mottola" userId="b5e25121-7c92-4b51-a2b1-886966d8ce7a" providerId="ADAL" clId="{FDB5970C-4470-4D86-8CFC-5010C4768B67}" dt="2018-10-24T01:44:43.290" v="68" actId="478"/>
          <ac:spMkLst>
            <pc:docMk/>
            <pc:sldMk cId="3760944387" sldId="2141"/>
            <ac:spMk id="40" creationId="{2AA5E6A5-FF24-48D5-BF25-0F5B7A2109DB}"/>
          </ac:spMkLst>
        </pc:spChg>
        <pc:spChg chg="del">
          <ac:chgData name="Matthew Mottola" userId="b5e25121-7c92-4b51-a2b1-886966d8ce7a" providerId="ADAL" clId="{FDB5970C-4470-4D86-8CFC-5010C4768B67}" dt="2018-10-24T01:44:43.290" v="68" actId="478"/>
          <ac:spMkLst>
            <pc:docMk/>
            <pc:sldMk cId="3760944387" sldId="2141"/>
            <ac:spMk id="41" creationId="{18CF125A-92B7-46AB-875A-C5359035A4BB}"/>
          </ac:spMkLst>
        </pc:spChg>
        <pc:spChg chg="mod">
          <ac:chgData name="Matthew Mottola" userId="b5e25121-7c92-4b51-a2b1-886966d8ce7a" providerId="ADAL" clId="{FDB5970C-4470-4D86-8CFC-5010C4768B67}" dt="2018-10-24T02:07:53.132" v="241" actId="1076"/>
          <ac:spMkLst>
            <pc:docMk/>
            <pc:sldMk cId="3760944387" sldId="2141"/>
            <ac:spMk id="42" creationId="{103ED245-7B83-4F4B-B404-18A99317D924}"/>
          </ac:spMkLst>
        </pc:spChg>
        <pc:spChg chg="mod">
          <ac:chgData name="Matthew Mottola" userId="b5e25121-7c92-4b51-a2b1-886966d8ce7a" providerId="ADAL" clId="{FDB5970C-4470-4D86-8CFC-5010C4768B67}" dt="2018-10-24T01:56:50.797" v="196" actId="1076"/>
          <ac:spMkLst>
            <pc:docMk/>
            <pc:sldMk cId="3760944387" sldId="2141"/>
            <ac:spMk id="43" creationId="{121C4A57-9C39-4C09-AB9E-221E8DB11CA5}"/>
          </ac:spMkLst>
        </pc:spChg>
        <pc:spChg chg="del">
          <ac:chgData name="Matthew Mottola" userId="b5e25121-7c92-4b51-a2b1-886966d8ce7a" providerId="ADAL" clId="{FDB5970C-4470-4D86-8CFC-5010C4768B67}" dt="2018-10-24T01:44:47.558" v="69" actId="478"/>
          <ac:spMkLst>
            <pc:docMk/>
            <pc:sldMk cId="3760944387" sldId="2141"/>
            <ac:spMk id="44" creationId="{94CE0D6B-2502-4AC7-89B3-FEA6DD5A7C6A}"/>
          </ac:spMkLst>
        </pc:spChg>
        <pc:spChg chg="mod">
          <ac:chgData name="Matthew Mottola" userId="b5e25121-7c92-4b51-a2b1-886966d8ce7a" providerId="ADAL" clId="{FDB5970C-4470-4D86-8CFC-5010C4768B67}" dt="2018-10-24T02:07:57.615" v="242" actId="1076"/>
          <ac:spMkLst>
            <pc:docMk/>
            <pc:sldMk cId="3760944387" sldId="2141"/>
            <ac:spMk id="49" creationId="{6933990A-31F5-4679-B2E0-32AADDD2D822}"/>
          </ac:spMkLst>
        </pc:spChg>
        <pc:spChg chg="del">
          <ac:chgData name="Matthew Mottola" userId="b5e25121-7c92-4b51-a2b1-886966d8ce7a" providerId="ADAL" clId="{FDB5970C-4470-4D86-8CFC-5010C4768B67}" dt="2018-10-24T01:44:43.290" v="68" actId="478"/>
          <ac:spMkLst>
            <pc:docMk/>
            <pc:sldMk cId="3760944387" sldId="2141"/>
            <ac:spMk id="56" creationId="{E4174CCF-1567-402C-A8BD-CE949A556273}"/>
          </ac:spMkLst>
        </pc:spChg>
        <pc:spChg chg="del">
          <ac:chgData name="Matthew Mottola" userId="b5e25121-7c92-4b51-a2b1-886966d8ce7a" providerId="ADAL" clId="{FDB5970C-4470-4D86-8CFC-5010C4768B67}" dt="2018-10-24T01:44:43.290" v="68" actId="478"/>
          <ac:spMkLst>
            <pc:docMk/>
            <pc:sldMk cId="3760944387" sldId="2141"/>
            <ac:spMk id="57" creationId="{8A0D3D24-3315-44FB-BADC-D621B993A72A}"/>
          </ac:spMkLst>
        </pc:spChg>
        <pc:spChg chg="del">
          <ac:chgData name="Matthew Mottola" userId="b5e25121-7c92-4b51-a2b1-886966d8ce7a" providerId="ADAL" clId="{FDB5970C-4470-4D86-8CFC-5010C4768B67}" dt="2018-10-24T01:44:43.290" v="68" actId="478"/>
          <ac:spMkLst>
            <pc:docMk/>
            <pc:sldMk cId="3760944387" sldId="2141"/>
            <ac:spMk id="60" creationId="{848E0D80-761B-4743-AF75-3939D691110D}"/>
          </ac:spMkLst>
        </pc:spChg>
        <pc:spChg chg="del">
          <ac:chgData name="Matthew Mottola" userId="b5e25121-7c92-4b51-a2b1-886966d8ce7a" providerId="ADAL" clId="{FDB5970C-4470-4D86-8CFC-5010C4768B67}" dt="2018-10-24T01:44:43.290" v="68" actId="478"/>
          <ac:spMkLst>
            <pc:docMk/>
            <pc:sldMk cId="3760944387" sldId="2141"/>
            <ac:spMk id="62" creationId="{1CF52E06-E100-4FDC-BB84-6B822021FF40}"/>
          </ac:spMkLst>
        </pc:spChg>
        <pc:spChg chg="del">
          <ac:chgData name="Matthew Mottola" userId="b5e25121-7c92-4b51-a2b1-886966d8ce7a" providerId="ADAL" clId="{FDB5970C-4470-4D86-8CFC-5010C4768B67}" dt="2018-10-24T01:44:51.714" v="70" actId="478"/>
          <ac:spMkLst>
            <pc:docMk/>
            <pc:sldMk cId="3760944387" sldId="2141"/>
            <ac:spMk id="66" creationId="{F787D209-9D9A-456D-AB83-B4F996EB1D63}"/>
          </ac:spMkLst>
        </pc:spChg>
        <pc:picChg chg="mod">
          <ac:chgData name="Matthew Mottola" userId="b5e25121-7c92-4b51-a2b1-886966d8ce7a" providerId="ADAL" clId="{FDB5970C-4470-4D86-8CFC-5010C4768B67}" dt="2018-10-24T02:07:53.132" v="241" actId="1076"/>
          <ac:picMkLst>
            <pc:docMk/>
            <pc:sldMk cId="3760944387" sldId="2141"/>
            <ac:picMk id="3" creationId="{09644BD7-0D2E-427A-8AF1-CC6B2DF65B77}"/>
          </ac:picMkLst>
        </pc:picChg>
        <pc:picChg chg="mod">
          <ac:chgData name="Matthew Mottola" userId="b5e25121-7c92-4b51-a2b1-886966d8ce7a" providerId="ADAL" clId="{FDB5970C-4470-4D86-8CFC-5010C4768B67}" dt="2018-10-24T02:07:53.132" v="241" actId="1076"/>
          <ac:picMkLst>
            <pc:docMk/>
            <pc:sldMk cId="3760944387" sldId="2141"/>
            <ac:picMk id="5" creationId="{74535354-4D6E-44D1-B89A-2CF195B882BB}"/>
          </ac:picMkLst>
        </pc:picChg>
        <pc:picChg chg="mod">
          <ac:chgData name="Matthew Mottola" userId="b5e25121-7c92-4b51-a2b1-886966d8ce7a" providerId="ADAL" clId="{FDB5970C-4470-4D86-8CFC-5010C4768B67}" dt="2018-10-24T02:07:53.132" v="241" actId="1076"/>
          <ac:picMkLst>
            <pc:docMk/>
            <pc:sldMk cId="3760944387" sldId="2141"/>
            <ac:picMk id="6" creationId="{BFA005D6-84BB-4656-8290-DEE4148B447E}"/>
          </ac:picMkLst>
        </pc:picChg>
        <pc:picChg chg="del">
          <ac:chgData name="Matthew Mottola" userId="b5e25121-7c92-4b51-a2b1-886966d8ce7a" providerId="ADAL" clId="{FDB5970C-4470-4D86-8CFC-5010C4768B67}" dt="2018-10-24T01:56:43.090" v="194" actId="478"/>
          <ac:picMkLst>
            <pc:docMk/>
            <pc:sldMk cId="3760944387" sldId="2141"/>
            <ac:picMk id="7" creationId="{961CD496-C619-444E-84CF-97261F6CD473}"/>
          </ac:picMkLst>
        </pc:picChg>
        <pc:picChg chg="del">
          <ac:chgData name="Matthew Mottola" userId="b5e25121-7c92-4b51-a2b1-886966d8ce7a" providerId="ADAL" clId="{FDB5970C-4470-4D86-8CFC-5010C4768B67}" dt="2018-10-24T01:44:43.290" v="68" actId="478"/>
          <ac:picMkLst>
            <pc:docMk/>
            <pc:sldMk cId="3760944387" sldId="2141"/>
            <ac:picMk id="58" creationId="{9219709C-E52A-4A69-BA3B-3D342CB3BDE8}"/>
          </ac:picMkLst>
        </pc:picChg>
        <pc:picChg chg="del">
          <ac:chgData name="Matthew Mottola" userId="b5e25121-7c92-4b51-a2b1-886966d8ce7a" providerId="ADAL" clId="{FDB5970C-4470-4D86-8CFC-5010C4768B67}" dt="2018-10-24T01:44:43.290" v="68" actId="478"/>
          <ac:picMkLst>
            <pc:docMk/>
            <pc:sldMk cId="3760944387" sldId="2141"/>
            <ac:picMk id="59" creationId="{FB37567C-78D0-4FBA-A3D0-8618F05FC000}"/>
          </ac:picMkLst>
        </pc:picChg>
        <pc:picChg chg="del">
          <ac:chgData name="Matthew Mottola" userId="b5e25121-7c92-4b51-a2b1-886966d8ce7a" providerId="ADAL" clId="{FDB5970C-4470-4D86-8CFC-5010C4768B67}" dt="2018-10-24T01:44:43.290" v="68" actId="478"/>
          <ac:picMkLst>
            <pc:docMk/>
            <pc:sldMk cId="3760944387" sldId="2141"/>
            <ac:picMk id="61" creationId="{FEA7AB01-CE8C-45B0-8642-4BC43FB5C311}"/>
          </ac:picMkLst>
        </pc:picChg>
      </pc:sldChg>
      <pc:sldChg chg="delSp modSp">
        <pc:chgData name="Matthew Mottola" userId="b5e25121-7c92-4b51-a2b1-886966d8ce7a" providerId="ADAL" clId="{FDB5970C-4470-4D86-8CFC-5010C4768B67}" dt="2018-10-24T02:05:49.273" v="228" actId="1076"/>
        <pc:sldMkLst>
          <pc:docMk/>
          <pc:sldMk cId="2329661569" sldId="2142"/>
        </pc:sldMkLst>
        <pc:spChg chg="mod">
          <ac:chgData name="Matthew Mottola" userId="b5e25121-7c92-4b51-a2b1-886966d8ce7a" providerId="ADAL" clId="{FDB5970C-4470-4D86-8CFC-5010C4768B67}" dt="2018-10-24T01:49:42.692" v="127" actId="20577"/>
          <ac:spMkLst>
            <pc:docMk/>
            <pc:sldMk cId="2329661569" sldId="2142"/>
            <ac:spMk id="2" creationId="{275F163E-1404-4063-9FFA-A867103FF7A5}"/>
          </ac:spMkLst>
        </pc:spChg>
        <pc:spChg chg="mod">
          <ac:chgData name="Matthew Mottola" userId="b5e25121-7c92-4b51-a2b1-886966d8ce7a" providerId="ADAL" clId="{FDB5970C-4470-4D86-8CFC-5010C4768B67}" dt="2018-10-24T02:05:44.736" v="227" actId="1076"/>
          <ac:spMkLst>
            <pc:docMk/>
            <pc:sldMk cId="2329661569" sldId="2142"/>
            <ac:spMk id="3" creationId="{875B1761-3AEE-4D73-855E-996425ABFC41}"/>
          </ac:spMkLst>
        </pc:spChg>
        <pc:spChg chg="mod">
          <ac:chgData name="Matthew Mottola" userId="b5e25121-7c92-4b51-a2b1-886966d8ce7a" providerId="ADAL" clId="{FDB5970C-4470-4D86-8CFC-5010C4768B67}" dt="2018-10-24T01:58:00.966" v="215" actId="1076"/>
          <ac:spMkLst>
            <pc:docMk/>
            <pc:sldMk cId="2329661569" sldId="2142"/>
            <ac:spMk id="17" creationId="{0BA9208B-2D71-449C-BD88-B854FB51979D}"/>
          </ac:spMkLst>
        </pc:spChg>
        <pc:spChg chg="mod">
          <ac:chgData name="Matthew Mottola" userId="b5e25121-7c92-4b51-a2b1-886966d8ce7a" providerId="ADAL" clId="{FDB5970C-4470-4D86-8CFC-5010C4768B67}" dt="2018-10-24T02:05:44.736" v="227" actId="1076"/>
          <ac:spMkLst>
            <pc:docMk/>
            <pc:sldMk cId="2329661569" sldId="2142"/>
            <ac:spMk id="27" creationId="{A9DFE782-8DBD-4A4E-AC79-4D089789C264}"/>
          </ac:spMkLst>
        </pc:spChg>
        <pc:spChg chg="mod">
          <ac:chgData name="Matthew Mottola" userId="b5e25121-7c92-4b51-a2b1-886966d8ce7a" providerId="ADAL" clId="{FDB5970C-4470-4D86-8CFC-5010C4768B67}" dt="2018-10-24T02:05:44.736" v="227" actId="1076"/>
          <ac:spMkLst>
            <pc:docMk/>
            <pc:sldMk cId="2329661569" sldId="2142"/>
            <ac:spMk id="28" creationId="{A0606BD7-DC7B-487B-BBD4-0E7EF8381FAA}"/>
          </ac:spMkLst>
        </pc:spChg>
        <pc:spChg chg="del">
          <ac:chgData name="Matthew Mottola" userId="b5e25121-7c92-4b51-a2b1-886966d8ce7a" providerId="ADAL" clId="{FDB5970C-4470-4D86-8CFC-5010C4768B67}" dt="2018-10-24T01:42:55.526" v="41" actId="478"/>
          <ac:spMkLst>
            <pc:docMk/>
            <pc:sldMk cId="2329661569" sldId="2142"/>
            <ac:spMk id="39" creationId="{D4288CBB-3693-4BD4-885E-0110CC150DAA}"/>
          </ac:spMkLst>
        </pc:spChg>
        <pc:spChg chg="del">
          <ac:chgData name="Matthew Mottola" userId="b5e25121-7c92-4b51-a2b1-886966d8ce7a" providerId="ADAL" clId="{FDB5970C-4470-4D86-8CFC-5010C4768B67}" dt="2018-10-24T01:42:55.526" v="41" actId="478"/>
          <ac:spMkLst>
            <pc:docMk/>
            <pc:sldMk cId="2329661569" sldId="2142"/>
            <ac:spMk id="40" creationId="{2AA5E6A5-FF24-48D5-BF25-0F5B7A2109DB}"/>
          </ac:spMkLst>
        </pc:spChg>
        <pc:spChg chg="del">
          <ac:chgData name="Matthew Mottola" userId="b5e25121-7c92-4b51-a2b1-886966d8ce7a" providerId="ADAL" clId="{FDB5970C-4470-4D86-8CFC-5010C4768B67}" dt="2018-10-24T01:42:55.526" v="41" actId="478"/>
          <ac:spMkLst>
            <pc:docMk/>
            <pc:sldMk cId="2329661569" sldId="2142"/>
            <ac:spMk id="41" creationId="{18CF125A-92B7-46AB-875A-C5359035A4BB}"/>
          </ac:spMkLst>
        </pc:spChg>
        <pc:spChg chg="mod">
          <ac:chgData name="Matthew Mottola" userId="b5e25121-7c92-4b51-a2b1-886966d8ce7a" providerId="ADAL" clId="{FDB5970C-4470-4D86-8CFC-5010C4768B67}" dt="2018-10-24T01:58:00.966" v="215" actId="1076"/>
          <ac:spMkLst>
            <pc:docMk/>
            <pc:sldMk cId="2329661569" sldId="2142"/>
            <ac:spMk id="43" creationId="{121C4A57-9C39-4C09-AB9E-221E8DB11CA5}"/>
          </ac:spMkLst>
        </pc:spChg>
        <pc:spChg chg="del">
          <ac:chgData name="Matthew Mottola" userId="b5e25121-7c92-4b51-a2b1-886966d8ce7a" providerId="ADAL" clId="{FDB5970C-4470-4D86-8CFC-5010C4768B67}" dt="2018-10-24T01:43:00.248" v="43" actId="478"/>
          <ac:spMkLst>
            <pc:docMk/>
            <pc:sldMk cId="2329661569" sldId="2142"/>
            <ac:spMk id="44" creationId="{94CE0D6B-2502-4AC7-89B3-FEA6DD5A7C6A}"/>
          </ac:spMkLst>
        </pc:spChg>
        <pc:spChg chg="mod">
          <ac:chgData name="Matthew Mottola" userId="b5e25121-7c92-4b51-a2b1-886966d8ce7a" providerId="ADAL" clId="{FDB5970C-4470-4D86-8CFC-5010C4768B67}" dt="2018-10-24T02:05:49.273" v="228" actId="1076"/>
          <ac:spMkLst>
            <pc:docMk/>
            <pc:sldMk cId="2329661569" sldId="2142"/>
            <ac:spMk id="49" creationId="{6933990A-31F5-4679-B2E0-32AADDD2D822}"/>
          </ac:spMkLst>
        </pc:spChg>
        <pc:spChg chg="del">
          <ac:chgData name="Matthew Mottola" userId="b5e25121-7c92-4b51-a2b1-886966d8ce7a" providerId="ADAL" clId="{FDB5970C-4470-4D86-8CFC-5010C4768B67}" dt="2018-10-24T01:42:55.526" v="41" actId="478"/>
          <ac:spMkLst>
            <pc:docMk/>
            <pc:sldMk cId="2329661569" sldId="2142"/>
            <ac:spMk id="56" creationId="{E4174CCF-1567-402C-A8BD-CE949A556273}"/>
          </ac:spMkLst>
        </pc:spChg>
        <pc:spChg chg="del">
          <ac:chgData name="Matthew Mottola" userId="b5e25121-7c92-4b51-a2b1-886966d8ce7a" providerId="ADAL" clId="{FDB5970C-4470-4D86-8CFC-5010C4768B67}" dt="2018-10-24T01:42:55.526" v="41" actId="478"/>
          <ac:spMkLst>
            <pc:docMk/>
            <pc:sldMk cId="2329661569" sldId="2142"/>
            <ac:spMk id="57" creationId="{8A0D3D24-3315-44FB-BADC-D621B993A72A}"/>
          </ac:spMkLst>
        </pc:spChg>
        <pc:spChg chg="del">
          <ac:chgData name="Matthew Mottola" userId="b5e25121-7c92-4b51-a2b1-886966d8ce7a" providerId="ADAL" clId="{FDB5970C-4470-4D86-8CFC-5010C4768B67}" dt="2018-10-24T01:42:55.526" v="41" actId="478"/>
          <ac:spMkLst>
            <pc:docMk/>
            <pc:sldMk cId="2329661569" sldId="2142"/>
            <ac:spMk id="60" creationId="{848E0D80-761B-4743-AF75-3939D691110D}"/>
          </ac:spMkLst>
        </pc:spChg>
        <pc:spChg chg="del">
          <ac:chgData name="Matthew Mottola" userId="b5e25121-7c92-4b51-a2b1-886966d8ce7a" providerId="ADAL" clId="{FDB5970C-4470-4D86-8CFC-5010C4768B67}" dt="2018-10-24T01:42:55.526" v="41" actId="478"/>
          <ac:spMkLst>
            <pc:docMk/>
            <pc:sldMk cId="2329661569" sldId="2142"/>
            <ac:spMk id="62" creationId="{1CF52E06-E100-4FDC-BB84-6B822021FF40}"/>
          </ac:spMkLst>
        </pc:spChg>
        <pc:spChg chg="del">
          <ac:chgData name="Matthew Mottola" userId="b5e25121-7c92-4b51-a2b1-886966d8ce7a" providerId="ADAL" clId="{FDB5970C-4470-4D86-8CFC-5010C4768B67}" dt="2018-10-24T01:42:57.775" v="42" actId="478"/>
          <ac:spMkLst>
            <pc:docMk/>
            <pc:sldMk cId="2329661569" sldId="2142"/>
            <ac:spMk id="66" creationId="{F787D209-9D9A-456D-AB83-B4F996EB1D63}"/>
          </ac:spMkLst>
        </pc:spChg>
        <pc:picChg chg="mod">
          <ac:chgData name="Matthew Mottola" userId="b5e25121-7c92-4b51-a2b1-886966d8ce7a" providerId="ADAL" clId="{FDB5970C-4470-4D86-8CFC-5010C4768B67}" dt="2018-10-24T02:05:44.736" v="227" actId="1076"/>
          <ac:picMkLst>
            <pc:docMk/>
            <pc:sldMk cId="2329661569" sldId="2142"/>
            <ac:picMk id="29" creationId="{8EAEC024-4640-4BAB-A680-2BA168E8ACDD}"/>
          </ac:picMkLst>
        </pc:picChg>
        <pc:picChg chg="del">
          <ac:chgData name="Matthew Mottola" userId="b5e25121-7c92-4b51-a2b1-886966d8ce7a" providerId="ADAL" clId="{FDB5970C-4470-4D86-8CFC-5010C4768B67}" dt="2018-10-24T01:57:50.442" v="213" actId="478"/>
          <ac:picMkLst>
            <pc:docMk/>
            <pc:sldMk cId="2329661569" sldId="2142"/>
            <ac:picMk id="30" creationId="{909EEFC5-03A5-4A6E-BF0A-BA51B08BF1DC}"/>
          </ac:picMkLst>
        </pc:picChg>
        <pc:picChg chg="del">
          <ac:chgData name="Matthew Mottola" userId="b5e25121-7c92-4b51-a2b1-886966d8ce7a" providerId="ADAL" clId="{FDB5970C-4470-4D86-8CFC-5010C4768B67}" dt="2018-10-24T01:42:55.526" v="41" actId="478"/>
          <ac:picMkLst>
            <pc:docMk/>
            <pc:sldMk cId="2329661569" sldId="2142"/>
            <ac:picMk id="58" creationId="{9219709C-E52A-4A69-BA3B-3D342CB3BDE8}"/>
          </ac:picMkLst>
        </pc:picChg>
        <pc:picChg chg="del">
          <ac:chgData name="Matthew Mottola" userId="b5e25121-7c92-4b51-a2b1-886966d8ce7a" providerId="ADAL" clId="{FDB5970C-4470-4D86-8CFC-5010C4768B67}" dt="2018-10-24T01:42:55.526" v="41" actId="478"/>
          <ac:picMkLst>
            <pc:docMk/>
            <pc:sldMk cId="2329661569" sldId="2142"/>
            <ac:picMk id="59" creationId="{FB37567C-78D0-4FBA-A3D0-8618F05FC000}"/>
          </ac:picMkLst>
        </pc:picChg>
      </pc:sldChg>
      <pc:sldChg chg="delSp modSp">
        <pc:chgData name="Matthew Mottola" userId="b5e25121-7c92-4b51-a2b1-886966d8ce7a" providerId="ADAL" clId="{FDB5970C-4470-4D86-8CFC-5010C4768B67}" dt="2018-10-24T02:06:17.415" v="232" actId="1076"/>
        <pc:sldMkLst>
          <pc:docMk/>
          <pc:sldMk cId="1881973904" sldId="2143"/>
        </pc:sldMkLst>
        <pc:spChg chg="mod">
          <ac:chgData name="Matthew Mottola" userId="b5e25121-7c92-4b51-a2b1-886966d8ce7a" providerId="ADAL" clId="{FDB5970C-4470-4D86-8CFC-5010C4768B67}" dt="2018-10-24T01:57:48" v="212" actId="1076"/>
          <ac:spMkLst>
            <pc:docMk/>
            <pc:sldMk cId="1881973904" sldId="2143"/>
            <ac:spMk id="17" creationId="{0BA9208B-2D71-449C-BD88-B854FB51979D}"/>
          </ac:spMkLst>
        </pc:spChg>
        <pc:spChg chg="mod">
          <ac:chgData name="Matthew Mottola" userId="b5e25121-7c92-4b51-a2b1-886966d8ce7a" providerId="ADAL" clId="{FDB5970C-4470-4D86-8CFC-5010C4768B67}" dt="2018-10-24T02:06:14.095" v="231" actId="1076"/>
          <ac:spMkLst>
            <pc:docMk/>
            <pc:sldMk cId="1881973904" sldId="2143"/>
            <ac:spMk id="27" creationId="{A9DFE782-8DBD-4A4E-AC79-4D089789C264}"/>
          </ac:spMkLst>
        </pc:spChg>
        <pc:spChg chg="mod">
          <ac:chgData name="Matthew Mottola" userId="b5e25121-7c92-4b51-a2b1-886966d8ce7a" providerId="ADAL" clId="{FDB5970C-4470-4D86-8CFC-5010C4768B67}" dt="2018-10-24T02:06:14.095" v="231" actId="1076"/>
          <ac:spMkLst>
            <pc:docMk/>
            <pc:sldMk cId="1881973904" sldId="2143"/>
            <ac:spMk id="28" creationId="{A0606BD7-DC7B-487B-BBD4-0E7EF8381FAA}"/>
          </ac:spMkLst>
        </pc:spChg>
        <pc:spChg chg="del">
          <ac:chgData name="Matthew Mottola" userId="b5e25121-7c92-4b51-a2b1-886966d8ce7a" providerId="ADAL" clId="{FDB5970C-4470-4D86-8CFC-5010C4768B67}" dt="2018-10-24T01:43:07.899" v="45" actId="478"/>
          <ac:spMkLst>
            <pc:docMk/>
            <pc:sldMk cId="1881973904" sldId="2143"/>
            <ac:spMk id="39" creationId="{D4288CBB-3693-4BD4-885E-0110CC150DAA}"/>
          </ac:spMkLst>
        </pc:spChg>
        <pc:spChg chg="del">
          <ac:chgData name="Matthew Mottola" userId="b5e25121-7c92-4b51-a2b1-886966d8ce7a" providerId="ADAL" clId="{FDB5970C-4470-4D86-8CFC-5010C4768B67}" dt="2018-10-24T01:43:07.899" v="45" actId="478"/>
          <ac:spMkLst>
            <pc:docMk/>
            <pc:sldMk cId="1881973904" sldId="2143"/>
            <ac:spMk id="40" creationId="{2AA5E6A5-FF24-48D5-BF25-0F5B7A2109DB}"/>
          </ac:spMkLst>
        </pc:spChg>
        <pc:spChg chg="del">
          <ac:chgData name="Matthew Mottola" userId="b5e25121-7c92-4b51-a2b1-886966d8ce7a" providerId="ADAL" clId="{FDB5970C-4470-4D86-8CFC-5010C4768B67}" dt="2018-10-24T01:43:07.899" v="45" actId="478"/>
          <ac:spMkLst>
            <pc:docMk/>
            <pc:sldMk cId="1881973904" sldId="2143"/>
            <ac:spMk id="41" creationId="{18CF125A-92B7-46AB-875A-C5359035A4BB}"/>
          </ac:spMkLst>
        </pc:spChg>
        <pc:spChg chg="mod">
          <ac:chgData name="Matthew Mottola" userId="b5e25121-7c92-4b51-a2b1-886966d8ce7a" providerId="ADAL" clId="{FDB5970C-4470-4D86-8CFC-5010C4768B67}" dt="2018-10-24T01:57:48" v="212" actId="1076"/>
          <ac:spMkLst>
            <pc:docMk/>
            <pc:sldMk cId="1881973904" sldId="2143"/>
            <ac:spMk id="43" creationId="{121C4A57-9C39-4C09-AB9E-221E8DB11CA5}"/>
          </ac:spMkLst>
        </pc:spChg>
        <pc:spChg chg="del">
          <ac:chgData name="Matthew Mottola" userId="b5e25121-7c92-4b51-a2b1-886966d8ce7a" providerId="ADAL" clId="{FDB5970C-4470-4D86-8CFC-5010C4768B67}" dt="2018-10-24T01:43:05.249" v="44" actId="478"/>
          <ac:spMkLst>
            <pc:docMk/>
            <pc:sldMk cId="1881973904" sldId="2143"/>
            <ac:spMk id="44" creationId="{94CE0D6B-2502-4AC7-89B3-FEA6DD5A7C6A}"/>
          </ac:spMkLst>
        </pc:spChg>
        <pc:spChg chg="mod">
          <ac:chgData name="Matthew Mottola" userId="b5e25121-7c92-4b51-a2b1-886966d8ce7a" providerId="ADAL" clId="{FDB5970C-4470-4D86-8CFC-5010C4768B67}" dt="2018-10-24T02:06:17.415" v="232" actId="1076"/>
          <ac:spMkLst>
            <pc:docMk/>
            <pc:sldMk cId="1881973904" sldId="2143"/>
            <ac:spMk id="49" creationId="{6933990A-31F5-4679-B2E0-32AADDD2D822}"/>
          </ac:spMkLst>
        </pc:spChg>
        <pc:spChg chg="del">
          <ac:chgData name="Matthew Mottola" userId="b5e25121-7c92-4b51-a2b1-886966d8ce7a" providerId="ADAL" clId="{FDB5970C-4470-4D86-8CFC-5010C4768B67}" dt="2018-10-24T01:43:07.899" v="45" actId="478"/>
          <ac:spMkLst>
            <pc:docMk/>
            <pc:sldMk cId="1881973904" sldId="2143"/>
            <ac:spMk id="56" creationId="{E4174CCF-1567-402C-A8BD-CE949A556273}"/>
          </ac:spMkLst>
        </pc:spChg>
        <pc:spChg chg="del">
          <ac:chgData name="Matthew Mottola" userId="b5e25121-7c92-4b51-a2b1-886966d8ce7a" providerId="ADAL" clId="{FDB5970C-4470-4D86-8CFC-5010C4768B67}" dt="2018-10-24T01:43:07.899" v="45" actId="478"/>
          <ac:spMkLst>
            <pc:docMk/>
            <pc:sldMk cId="1881973904" sldId="2143"/>
            <ac:spMk id="57" creationId="{8A0D3D24-3315-44FB-BADC-D621B993A72A}"/>
          </ac:spMkLst>
        </pc:spChg>
        <pc:spChg chg="del">
          <ac:chgData name="Matthew Mottola" userId="b5e25121-7c92-4b51-a2b1-886966d8ce7a" providerId="ADAL" clId="{FDB5970C-4470-4D86-8CFC-5010C4768B67}" dt="2018-10-24T01:43:07.899" v="45" actId="478"/>
          <ac:spMkLst>
            <pc:docMk/>
            <pc:sldMk cId="1881973904" sldId="2143"/>
            <ac:spMk id="60" creationId="{848E0D80-761B-4743-AF75-3939D691110D}"/>
          </ac:spMkLst>
        </pc:spChg>
        <pc:spChg chg="del">
          <ac:chgData name="Matthew Mottola" userId="b5e25121-7c92-4b51-a2b1-886966d8ce7a" providerId="ADAL" clId="{FDB5970C-4470-4D86-8CFC-5010C4768B67}" dt="2018-10-24T01:43:07.899" v="45" actId="478"/>
          <ac:spMkLst>
            <pc:docMk/>
            <pc:sldMk cId="1881973904" sldId="2143"/>
            <ac:spMk id="62" creationId="{1CF52E06-E100-4FDC-BB84-6B822021FF40}"/>
          </ac:spMkLst>
        </pc:spChg>
        <pc:spChg chg="del">
          <ac:chgData name="Matthew Mottola" userId="b5e25121-7c92-4b51-a2b1-886966d8ce7a" providerId="ADAL" clId="{FDB5970C-4470-4D86-8CFC-5010C4768B67}" dt="2018-10-24T01:43:11.599" v="46" actId="478"/>
          <ac:spMkLst>
            <pc:docMk/>
            <pc:sldMk cId="1881973904" sldId="2143"/>
            <ac:spMk id="66" creationId="{F787D209-9D9A-456D-AB83-B4F996EB1D63}"/>
          </ac:spMkLst>
        </pc:spChg>
        <pc:picChg chg="del">
          <ac:chgData name="Matthew Mottola" userId="b5e25121-7c92-4b51-a2b1-886966d8ce7a" providerId="ADAL" clId="{FDB5970C-4470-4D86-8CFC-5010C4768B67}" dt="2018-10-24T01:57:43.866" v="211" actId="478"/>
          <ac:picMkLst>
            <pc:docMk/>
            <pc:sldMk cId="1881973904" sldId="2143"/>
            <ac:picMk id="3" creationId="{7699D1FE-2795-4F2E-BEA2-F88A414729AB}"/>
          </ac:picMkLst>
        </pc:picChg>
        <pc:picChg chg="mod">
          <ac:chgData name="Matthew Mottola" userId="b5e25121-7c92-4b51-a2b1-886966d8ce7a" providerId="ADAL" clId="{FDB5970C-4470-4D86-8CFC-5010C4768B67}" dt="2018-10-24T02:06:14.095" v="231" actId="1076"/>
          <ac:picMkLst>
            <pc:docMk/>
            <pc:sldMk cId="1881973904" sldId="2143"/>
            <ac:picMk id="5" creationId="{5B4E96C7-50A3-43EA-8760-063F7862BFA6}"/>
          </ac:picMkLst>
        </pc:picChg>
        <pc:picChg chg="del">
          <ac:chgData name="Matthew Mottola" userId="b5e25121-7c92-4b51-a2b1-886966d8ce7a" providerId="ADAL" clId="{FDB5970C-4470-4D86-8CFC-5010C4768B67}" dt="2018-10-24T01:43:07.899" v="45" actId="478"/>
          <ac:picMkLst>
            <pc:docMk/>
            <pc:sldMk cId="1881973904" sldId="2143"/>
            <ac:picMk id="58" creationId="{9219709C-E52A-4A69-BA3B-3D342CB3BDE8}"/>
          </ac:picMkLst>
        </pc:picChg>
        <pc:picChg chg="del">
          <ac:chgData name="Matthew Mottola" userId="b5e25121-7c92-4b51-a2b1-886966d8ce7a" providerId="ADAL" clId="{FDB5970C-4470-4D86-8CFC-5010C4768B67}" dt="2018-10-24T01:43:07.899" v="45" actId="478"/>
          <ac:picMkLst>
            <pc:docMk/>
            <pc:sldMk cId="1881973904" sldId="2143"/>
            <ac:picMk id="59" creationId="{FB37567C-78D0-4FBA-A3D0-8618F05FC000}"/>
          </ac:picMkLst>
        </pc:picChg>
        <pc:picChg chg="del">
          <ac:chgData name="Matthew Mottola" userId="b5e25121-7c92-4b51-a2b1-886966d8ce7a" providerId="ADAL" clId="{FDB5970C-4470-4D86-8CFC-5010C4768B67}" dt="2018-10-24T01:43:07.899" v="45" actId="478"/>
          <ac:picMkLst>
            <pc:docMk/>
            <pc:sldMk cId="1881973904" sldId="2143"/>
            <ac:picMk id="61" creationId="{FEA7AB01-CE8C-45B0-8642-4BC43FB5C311}"/>
          </ac:picMkLst>
        </pc:picChg>
      </pc:sldChg>
      <pc:sldChg chg="delSp modSp">
        <pc:chgData name="Matthew Mottola" userId="b5e25121-7c92-4b51-a2b1-886966d8ce7a" providerId="ADAL" clId="{FDB5970C-4470-4D86-8CFC-5010C4768B67}" dt="2018-10-24T02:06:04.366" v="230" actId="1076"/>
        <pc:sldMkLst>
          <pc:docMk/>
          <pc:sldMk cId="3208165608" sldId="2144"/>
        </pc:sldMkLst>
        <pc:spChg chg="mod">
          <ac:chgData name="Matthew Mottola" userId="b5e25121-7c92-4b51-a2b1-886966d8ce7a" providerId="ADAL" clId="{FDB5970C-4470-4D86-8CFC-5010C4768B67}" dt="2018-10-24T02:05:31.155" v="224" actId="1076"/>
          <ac:spMkLst>
            <pc:docMk/>
            <pc:sldMk cId="3208165608" sldId="2144"/>
            <ac:spMk id="17" creationId="{0BA9208B-2D71-449C-BD88-B854FB51979D}"/>
          </ac:spMkLst>
        </pc:spChg>
        <pc:spChg chg="mod">
          <ac:chgData name="Matthew Mottola" userId="b5e25121-7c92-4b51-a2b1-886966d8ce7a" providerId="ADAL" clId="{FDB5970C-4470-4D86-8CFC-5010C4768B67}" dt="2018-10-24T02:05:58.846" v="229" actId="1076"/>
          <ac:spMkLst>
            <pc:docMk/>
            <pc:sldMk cId="3208165608" sldId="2144"/>
            <ac:spMk id="27" creationId="{A9DFE782-8DBD-4A4E-AC79-4D089789C264}"/>
          </ac:spMkLst>
        </pc:spChg>
        <pc:spChg chg="mod">
          <ac:chgData name="Matthew Mottola" userId="b5e25121-7c92-4b51-a2b1-886966d8ce7a" providerId="ADAL" clId="{FDB5970C-4470-4D86-8CFC-5010C4768B67}" dt="2018-10-24T02:05:58.846" v="229" actId="1076"/>
          <ac:spMkLst>
            <pc:docMk/>
            <pc:sldMk cId="3208165608" sldId="2144"/>
            <ac:spMk id="28" creationId="{A0606BD7-DC7B-487B-BBD4-0E7EF8381FAA}"/>
          </ac:spMkLst>
        </pc:spChg>
        <pc:spChg chg="del">
          <ac:chgData name="Matthew Mottola" userId="b5e25121-7c92-4b51-a2b1-886966d8ce7a" providerId="ADAL" clId="{FDB5970C-4470-4D86-8CFC-5010C4768B67}" dt="2018-10-24T01:42:43.115" v="38" actId="478"/>
          <ac:spMkLst>
            <pc:docMk/>
            <pc:sldMk cId="3208165608" sldId="2144"/>
            <ac:spMk id="39" creationId="{D4288CBB-3693-4BD4-885E-0110CC150DAA}"/>
          </ac:spMkLst>
        </pc:spChg>
        <pc:spChg chg="del">
          <ac:chgData name="Matthew Mottola" userId="b5e25121-7c92-4b51-a2b1-886966d8ce7a" providerId="ADAL" clId="{FDB5970C-4470-4D86-8CFC-5010C4768B67}" dt="2018-10-24T01:42:43.115" v="38" actId="478"/>
          <ac:spMkLst>
            <pc:docMk/>
            <pc:sldMk cId="3208165608" sldId="2144"/>
            <ac:spMk id="40" creationId="{2AA5E6A5-FF24-48D5-BF25-0F5B7A2109DB}"/>
          </ac:spMkLst>
        </pc:spChg>
        <pc:spChg chg="del">
          <ac:chgData name="Matthew Mottola" userId="b5e25121-7c92-4b51-a2b1-886966d8ce7a" providerId="ADAL" clId="{FDB5970C-4470-4D86-8CFC-5010C4768B67}" dt="2018-10-24T01:42:43.115" v="38" actId="478"/>
          <ac:spMkLst>
            <pc:docMk/>
            <pc:sldMk cId="3208165608" sldId="2144"/>
            <ac:spMk id="41" creationId="{18CF125A-92B7-46AB-875A-C5359035A4BB}"/>
          </ac:spMkLst>
        </pc:spChg>
        <pc:spChg chg="mod">
          <ac:chgData name="Matthew Mottola" userId="b5e25121-7c92-4b51-a2b1-886966d8ce7a" providerId="ADAL" clId="{FDB5970C-4470-4D86-8CFC-5010C4768B67}" dt="2018-10-24T02:05:58.846" v="229" actId="1076"/>
          <ac:spMkLst>
            <pc:docMk/>
            <pc:sldMk cId="3208165608" sldId="2144"/>
            <ac:spMk id="42" creationId="{103ED245-7B83-4F4B-B404-18A99317D924}"/>
          </ac:spMkLst>
        </pc:spChg>
        <pc:spChg chg="mod">
          <ac:chgData name="Matthew Mottola" userId="b5e25121-7c92-4b51-a2b1-886966d8ce7a" providerId="ADAL" clId="{FDB5970C-4470-4D86-8CFC-5010C4768B67}" dt="2018-10-24T01:58:08.463" v="217" actId="1076"/>
          <ac:spMkLst>
            <pc:docMk/>
            <pc:sldMk cId="3208165608" sldId="2144"/>
            <ac:spMk id="43" creationId="{121C4A57-9C39-4C09-AB9E-221E8DB11CA5}"/>
          </ac:spMkLst>
        </pc:spChg>
        <pc:spChg chg="del">
          <ac:chgData name="Matthew Mottola" userId="b5e25121-7c92-4b51-a2b1-886966d8ce7a" providerId="ADAL" clId="{FDB5970C-4470-4D86-8CFC-5010C4768B67}" dt="2018-10-24T01:42:50.012" v="40" actId="478"/>
          <ac:spMkLst>
            <pc:docMk/>
            <pc:sldMk cId="3208165608" sldId="2144"/>
            <ac:spMk id="44" creationId="{94CE0D6B-2502-4AC7-89B3-FEA6DD5A7C6A}"/>
          </ac:spMkLst>
        </pc:spChg>
        <pc:spChg chg="mod">
          <ac:chgData name="Matthew Mottola" userId="b5e25121-7c92-4b51-a2b1-886966d8ce7a" providerId="ADAL" clId="{FDB5970C-4470-4D86-8CFC-5010C4768B67}" dt="2018-10-24T02:06:04.366" v="230" actId="1076"/>
          <ac:spMkLst>
            <pc:docMk/>
            <pc:sldMk cId="3208165608" sldId="2144"/>
            <ac:spMk id="49" creationId="{6933990A-31F5-4679-B2E0-32AADDD2D822}"/>
          </ac:spMkLst>
        </pc:spChg>
        <pc:spChg chg="del">
          <ac:chgData name="Matthew Mottola" userId="b5e25121-7c92-4b51-a2b1-886966d8ce7a" providerId="ADAL" clId="{FDB5970C-4470-4D86-8CFC-5010C4768B67}" dt="2018-10-24T01:42:43.115" v="38" actId="478"/>
          <ac:spMkLst>
            <pc:docMk/>
            <pc:sldMk cId="3208165608" sldId="2144"/>
            <ac:spMk id="56" creationId="{E4174CCF-1567-402C-A8BD-CE949A556273}"/>
          </ac:spMkLst>
        </pc:spChg>
        <pc:spChg chg="del">
          <ac:chgData name="Matthew Mottola" userId="b5e25121-7c92-4b51-a2b1-886966d8ce7a" providerId="ADAL" clId="{FDB5970C-4470-4D86-8CFC-5010C4768B67}" dt="2018-10-24T01:42:43.115" v="38" actId="478"/>
          <ac:spMkLst>
            <pc:docMk/>
            <pc:sldMk cId="3208165608" sldId="2144"/>
            <ac:spMk id="57" creationId="{8A0D3D24-3315-44FB-BADC-D621B993A72A}"/>
          </ac:spMkLst>
        </pc:spChg>
        <pc:spChg chg="del">
          <ac:chgData name="Matthew Mottola" userId="b5e25121-7c92-4b51-a2b1-886966d8ce7a" providerId="ADAL" clId="{FDB5970C-4470-4D86-8CFC-5010C4768B67}" dt="2018-10-24T01:42:43.115" v="38" actId="478"/>
          <ac:spMkLst>
            <pc:docMk/>
            <pc:sldMk cId="3208165608" sldId="2144"/>
            <ac:spMk id="60" creationId="{848E0D80-761B-4743-AF75-3939D691110D}"/>
          </ac:spMkLst>
        </pc:spChg>
        <pc:spChg chg="del">
          <ac:chgData name="Matthew Mottola" userId="b5e25121-7c92-4b51-a2b1-886966d8ce7a" providerId="ADAL" clId="{FDB5970C-4470-4D86-8CFC-5010C4768B67}" dt="2018-10-24T01:42:43.115" v="38" actId="478"/>
          <ac:spMkLst>
            <pc:docMk/>
            <pc:sldMk cId="3208165608" sldId="2144"/>
            <ac:spMk id="62" creationId="{1CF52E06-E100-4FDC-BB84-6B822021FF40}"/>
          </ac:spMkLst>
        </pc:spChg>
        <pc:spChg chg="del">
          <ac:chgData name="Matthew Mottola" userId="b5e25121-7c92-4b51-a2b1-886966d8ce7a" providerId="ADAL" clId="{FDB5970C-4470-4D86-8CFC-5010C4768B67}" dt="2018-10-24T01:42:46.507" v="39" actId="478"/>
          <ac:spMkLst>
            <pc:docMk/>
            <pc:sldMk cId="3208165608" sldId="2144"/>
            <ac:spMk id="66" creationId="{F787D209-9D9A-456D-AB83-B4F996EB1D63}"/>
          </ac:spMkLst>
        </pc:spChg>
        <pc:picChg chg="del">
          <ac:chgData name="Matthew Mottola" userId="b5e25121-7c92-4b51-a2b1-886966d8ce7a" providerId="ADAL" clId="{FDB5970C-4470-4D86-8CFC-5010C4768B67}" dt="2018-10-24T01:58:03.552" v="216" actId="478"/>
          <ac:picMkLst>
            <pc:docMk/>
            <pc:sldMk cId="3208165608" sldId="2144"/>
            <ac:picMk id="9" creationId="{685B1220-B0F5-4714-B11E-43ED7210C7D5}"/>
          </ac:picMkLst>
        </pc:picChg>
        <pc:picChg chg="mod">
          <ac:chgData name="Matthew Mottola" userId="b5e25121-7c92-4b51-a2b1-886966d8ce7a" providerId="ADAL" clId="{FDB5970C-4470-4D86-8CFC-5010C4768B67}" dt="2018-10-24T02:05:58.846" v="229" actId="1076"/>
          <ac:picMkLst>
            <pc:docMk/>
            <pc:sldMk cId="3208165608" sldId="2144"/>
            <ac:picMk id="13" creationId="{4A1074B9-B666-480F-B9FF-B3B554E6A1AD}"/>
          </ac:picMkLst>
        </pc:picChg>
        <pc:picChg chg="del">
          <ac:chgData name="Matthew Mottola" userId="b5e25121-7c92-4b51-a2b1-886966d8ce7a" providerId="ADAL" clId="{FDB5970C-4470-4D86-8CFC-5010C4768B67}" dt="2018-10-24T01:42:43.115" v="38" actId="478"/>
          <ac:picMkLst>
            <pc:docMk/>
            <pc:sldMk cId="3208165608" sldId="2144"/>
            <ac:picMk id="58" creationId="{9219709C-E52A-4A69-BA3B-3D342CB3BDE8}"/>
          </ac:picMkLst>
        </pc:picChg>
        <pc:picChg chg="del">
          <ac:chgData name="Matthew Mottola" userId="b5e25121-7c92-4b51-a2b1-886966d8ce7a" providerId="ADAL" clId="{FDB5970C-4470-4D86-8CFC-5010C4768B67}" dt="2018-10-24T01:42:43.115" v="38" actId="478"/>
          <ac:picMkLst>
            <pc:docMk/>
            <pc:sldMk cId="3208165608" sldId="2144"/>
            <ac:picMk id="59" creationId="{FB37567C-78D0-4FBA-A3D0-8618F05FC000}"/>
          </ac:picMkLst>
        </pc:picChg>
        <pc:picChg chg="del">
          <ac:chgData name="Matthew Mottola" userId="b5e25121-7c92-4b51-a2b1-886966d8ce7a" providerId="ADAL" clId="{FDB5970C-4470-4D86-8CFC-5010C4768B67}" dt="2018-10-24T01:42:43.115" v="38" actId="478"/>
          <ac:picMkLst>
            <pc:docMk/>
            <pc:sldMk cId="3208165608" sldId="2144"/>
            <ac:picMk id="61" creationId="{FEA7AB01-CE8C-45B0-8642-4BC43FB5C311}"/>
          </ac:picMkLst>
        </pc:picChg>
      </pc:sldChg>
      <pc:sldChg chg="addSp delSp modSp">
        <pc:chgData name="Matthew Mottola" userId="b5e25121-7c92-4b51-a2b1-886966d8ce7a" providerId="ADAL" clId="{FDB5970C-4470-4D86-8CFC-5010C4768B67}" dt="2018-10-24T02:06:54.092" v="236" actId="1076"/>
        <pc:sldMkLst>
          <pc:docMk/>
          <pc:sldMk cId="3772159289" sldId="2145"/>
        </pc:sldMkLst>
        <pc:spChg chg="mod">
          <ac:chgData name="Matthew Mottola" userId="b5e25121-7c92-4b51-a2b1-886966d8ce7a" providerId="ADAL" clId="{FDB5970C-4470-4D86-8CFC-5010C4768B67}" dt="2018-10-24T01:57:23.589" v="206" actId="1076"/>
          <ac:spMkLst>
            <pc:docMk/>
            <pc:sldMk cId="3772159289" sldId="2145"/>
            <ac:spMk id="4" creationId="{F697C5C3-7A1A-4EAD-8C7A-F86AB58456FE}"/>
          </ac:spMkLst>
        </pc:spChg>
        <pc:spChg chg="mod">
          <ac:chgData name="Matthew Mottola" userId="b5e25121-7c92-4b51-a2b1-886966d8ce7a" providerId="ADAL" clId="{FDB5970C-4470-4D86-8CFC-5010C4768B67}" dt="2018-10-24T01:57:27.298" v="207" actId="1076"/>
          <ac:spMkLst>
            <pc:docMk/>
            <pc:sldMk cId="3772159289" sldId="2145"/>
            <ac:spMk id="17" creationId="{0BA9208B-2D71-449C-BD88-B854FB51979D}"/>
          </ac:spMkLst>
        </pc:spChg>
        <pc:spChg chg="mod">
          <ac:chgData name="Matthew Mottola" userId="b5e25121-7c92-4b51-a2b1-886966d8ce7a" providerId="ADAL" clId="{FDB5970C-4470-4D86-8CFC-5010C4768B67}" dt="2018-10-24T02:06:48.380" v="235" actId="1076"/>
          <ac:spMkLst>
            <pc:docMk/>
            <pc:sldMk cId="3772159289" sldId="2145"/>
            <ac:spMk id="27" creationId="{A9DFE782-8DBD-4A4E-AC79-4D089789C264}"/>
          </ac:spMkLst>
        </pc:spChg>
        <pc:spChg chg="mod">
          <ac:chgData name="Matthew Mottola" userId="b5e25121-7c92-4b51-a2b1-886966d8ce7a" providerId="ADAL" clId="{FDB5970C-4470-4D86-8CFC-5010C4768B67}" dt="2018-10-24T02:06:48.380" v="235" actId="1076"/>
          <ac:spMkLst>
            <pc:docMk/>
            <pc:sldMk cId="3772159289" sldId="2145"/>
            <ac:spMk id="28" creationId="{A0606BD7-DC7B-487B-BBD4-0E7EF8381FAA}"/>
          </ac:spMkLst>
        </pc:spChg>
        <pc:spChg chg="del">
          <ac:chgData name="Matthew Mottola" userId="b5e25121-7c92-4b51-a2b1-886966d8ce7a" providerId="ADAL" clId="{FDB5970C-4470-4D86-8CFC-5010C4768B67}" dt="2018-10-24T01:43:37.132" v="52" actId="478"/>
          <ac:spMkLst>
            <pc:docMk/>
            <pc:sldMk cId="3772159289" sldId="2145"/>
            <ac:spMk id="39" creationId="{D4288CBB-3693-4BD4-885E-0110CC150DAA}"/>
          </ac:spMkLst>
        </pc:spChg>
        <pc:spChg chg="del">
          <ac:chgData name="Matthew Mottola" userId="b5e25121-7c92-4b51-a2b1-886966d8ce7a" providerId="ADAL" clId="{FDB5970C-4470-4D86-8CFC-5010C4768B67}" dt="2018-10-24T01:43:37.132" v="52" actId="478"/>
          <ac:spMkLst>
            <pc:docMk/>
            <pc:sldMk cId="3772159289" sldId="2145"/>
            <ac:spMk id="40" creationId="{2AA5E6A5-FF24-48D5-BF25-0F5B7A2109DB}"/>
          </ac:spMkLst>
        </pc:spChg>
        <pc:spChg chg="add del mod">
          <ac:chgData name="Matthew Mottola" userId="b5e25121-7c92-4b51-a2b1-886966d8ce7a" providerId="ADAL" clId="{FDB5970C-4470-4D86-8CFC-5010C4768B67}" dt="2018-10-24T01:43:52.173" v="57" actId="478"/>
          <ac:spMkLst>
            <pc:docMk/>
            <pc:sldMk cId="3772159289" sldId="2145"/>
            <ac:spMk id="41" creationId="{18CF125A-92B7-46AB-875A-C5359035A4BB}"/>
          </ac:spMkLst>
        </pc:spChg>
        <pc:spChg chg="mod">
          <ac:chgData name="Matthew Mottola" userId="b5e25121-7c92-4b51-a2b1-886966d8ce7a" providerId="ADAL" clId="{FDB5970C-4470-4D86-8CFC-5010C4768B67}" dt="2018-10-24T02:06:48.380" v="235" actId="1076"/>
          <ac:spMkLst>
            <pc:docMk/>
            <pc:sldMk cId="3772159289" sldId="2145"/>
            <ac:spMk id="42" creationId="{103ED245-7B83-4F4B-B404-18A99317D924}"/>
          </ac:spMkLst>
        </pc:spChg>
        <pc:spChg chg="mod">
          <ac:chgData name="Matthew Mottola" userId="b5e25121-7c92-4b51-a2b1-886966d8ce7a" providerId="ADAL" clId="{FDB5970C-4470-4D86-8CFC-5010C4768B67}" dt="2018-10-24T01:57:27.298" v="207" actId="1076"/>
          <ac:spMkLst>
            <pc:docMk/>
            <pc:sldMk cId="3772159289" sldId="2145"/>
            <ac:spMk id="43" creationId="{121C4A57-9C39-4C09-AB9E-221E8DB11CA5}"/>
          </ac:spMkLst>
        </pc:spChg>
        <pc:spChg chg="del">
          <ac:chgData name="Matthew Mottola" userId="b5e25121-7c92-4b51-a2b1-886966d8ce7a" providerId="ADAL" clId="{FDB5970C-4470-4D86-8CFC-5010C4768B67}" dt="2018-10-24T01:43:31.445" v="51" actId="478"/>
          <ac:spMkLst>
            <pc:docMk/>
            <pc:sldMk cId="3772159289" sldId="2145"/>
            <ac:spMk id="44" creationId="{94CE0D6B-2502-4AC7-89B3-FEA6DD5A7C6A}"/>
          </ac:spMkLst>
        </pc:spChg>
        <pc:spChg chg="mod">
          <ac:chgData name="Matthew Mottola" userId="b5e25121-7c92-4b51-a2b1-886966d8ce7a" providerId="ADAL" clId="{FDB5970C-4470-4D86-8CFC-5010C4768B67}" dt="2018-10-24T02:06:54.092" v="236" actId="1076"/>
          <ac:spMkLst>
            <pc:docMk/>
            <pc:sldMk cId="3772159289" sldId="2145"/>
            <ac:spMk id="49" creationId="{6933990A-31F5-4679-B2E0-32AADDD2D822}"/>
          </ac:spMkLst>
        </pc:spChg>
        <pc:spChg chg="del">
          <ac:chgData name="Matthew Mottola" userId="b5e25121-7c92-4b51-a2b1-886966d8ce7a" providerId="ADAL" clId="{FDB5970C-4470-4D86-8CFC-5010C4768B67}" dt="2018-10-24T01:43:37.132" v="52" actId="478"/>
          <ac:spMkLst>
            <pc:docMk/>
            <pc:sldMk cId="3772159289" sldId="2145"/>
            <ac:spMk id="56" creationId="{E4174CCF-1567-402C-A8BD-CE949A556273}"/>
          </ac:spMkLst>
        </pc:spChg>
        <pc:spChg chg="del">
          <ac:chgData name="Matthew Mottola" userId="b5e25121-7c92-4b51-a2b1-886966d8ce7a" providerId="ADAL" clId="{FDB5970C-4470-4D86-8CFC-5010C4768B67}" dt="2018-10-24T01:43:37.132" v="52" actId="478"/>
          <ac:spMkLst>
            <pc:docMk/>
            <pc:sldMk cId="3772159289" sldId="2145"/>
            <ac:spMk id="57" creationId="{8A0D3D24-3315-44FB-BADC-D621B993A72A}"/>
          </ac:spMkLst>
        </pc:spChg>
        <pc:spChg chg="del">
          <ac:chgData name="Matthew Mottola" userId="b5e25121-7c92-4b51-a2b1-886966d8ce7a" providerId="ADAL" clId="{FDB5970C-4470-4D86-8CFC-5010C4768B67}" dt="2018-10-24T01:43:37.132" v="52" actId="478"/>
          <ac:spMkLst>
            <pc:docMk/>
            <pc:sldMk cId="3772159289" sldId="2145"/>
            <ac:spMk id="60" creationId="{848E0D80-761B-4743-AF75-3939D691110D}"/>
          </ac:spMkLst>
        </pc:spChg>
        <pc:spChg chg="del">
          <ac:chgData name="Matthew Mottola" userId="b5e25121-7c92-4b51-a2b1-886966d8ce7a" providerId="ADAL" clId="{FDB5970C-4470-4D86-8CFC-5010C4768B67}" dt="2018-10-24T01:43:37.132" v="52" actId="478"/>
          <ac:spMkLst>
            <pc:docMk/>
            <pc:sldMk cId="3772159289" sldId="2145"/>
            <ac:spMk id="62" creationId="{1CF52E06-E100-4FDC-BB84-6B822021FF40}"/>
          </ac:spMkLst>
        </pc:spChg>
        <pc:spChg chg="del">
          <ac:chgData name="Matthew Mottola" userId="b5e25121-7c92-4b51-a2b1-886966d8ce7a" providerId="ADAL" clId="{FDB5970C-4470-4D86-8CFC-5010C4768B67}" dt="2018-10-24T01:43:55.707" v="58" actId="478"/>
          <ac:spMkLst>
            <pc:docMk/>
            <pc:sldMk cId="3772159289" sldId="2145"/>
            <ac:spMk id="66" creationId="{F787D209-9D9A-456D-AB83-B4F996EB1D63}"/>
          </ac:spMkLst>
        </pc:spChg>
        <pc:picChg chg="del">
          <ac:chgData name="Matthew Mottola" userId="b5e25121-7c92-4b51-a2b1-886966d8ce7a" providerId="ADAL" clId="{FDB5970C-4470-4D86-8CFC-5010C4768B67}" dt="2018-10-24T01:57:15.063" v="203" actId="478"/>
          <ac:picMkLst>
            <pc:docMk/>
            <pc:sldMk cId="3772159289" sldId="2145"/>
            <ac:picMk id="10" creationId="{2C1C7837-BC59-4DC0-8A83-63F3457381DF}"/>
          </ac:picMkLst>
        </pc:picChg>
        <pc:picChg chg="mod">
          <ac:chgData name="Matthew Mottola" userId="b5e25121-7c92-4b51-a2b1-886966d8ce7a" providerId="ADAL" clId="{FDB5970C-4470-4D86-8CFC-5010C4768B67}" dt="2018-10-24T02:06:48.380" v="235" actId="1076"/>
          <ac:picMkLst>
            <pc:docMk/>
            <pc:sldMk cId="3772159289" sldId="2145"/>
            <ac:picMk id="11" creationId="{5BC63C09-1017-414A-AABF-C67CE551B896}"/>
          </ac:picMkLst>
        </pc:picChg>
        <pc:picChg chg="del">
          <ac:chgData name="Matthew Mottola" userId="b5e25121-7c92-4b51-a2b1-886966d8ce7a" providerId="ADAL" clId="{FDB5970C-4470-4D86-8CFC-5010C4768B67}" dt="2018-10-24T01:43:37.132" v="52" actId="478"/>
          <ac:picMkLst>
            <pc:docMk/>
            <pc:sldMk cId="3772159289" sldId="2145"/>
            <ac:picMk id="58" creationId="{9219709C-E52A-4A69-BA3B-3D342CB3BDE8}"/>
          </ac:picMkLst>
        </pc:picChg>
        <pc:picChg chg="del">
          <ac:chgData name="Matthew Mottola" userId="b5e25121-7c92-4b51-a2b1-886966d8ce7a" providerId="ADAL" clId="{FDB5970C-4470-4D86-8CFC-5010C4768B67}" dt="2018-10-24T01:43:37.132" v="52" actId="478"/>
          <ac:picMkLst>
            <pc:docMk/>
            <pc:sldMk cId="3772159289" sldId="2145"/>
            <ac:picMk id="59" creationId="{FB37567C-78D0-4FBA-A3D0-8618F05FC000}"/>
          </ac:picMkLst>
        </pc:picChg>
        <pc:picChg chg="del">
          <ac:chgData name="Matthew Mottola" userId="b5e25121-7c92-4b51-a2b1-886966d8ce7a" providerId="ADAL" clId="{FDB5970C-4470-4D86-8CFC-5010C4768B67}" dt="2018-10-24T01:43:37.132" v="52" actId="478"/>
          <ac:picMkLst>
            <pc:docMk/>
            <pc:sldMk cId="3772159289" sldId="2145"/>
            <ac:picMk id="61" creationId="{FEA7AB01-CE8C-45B0-8642-4BC43FB5C311}"/>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3037840" cy="464820"/>
          </a:xfrm>
          <a:prstGeom prst="rect">
            <a:avLst/>
          </a:prstGeom>
        </p:spPr>
        <p:txBody>
          <a:bodyPr vert="horz" lIns="93177" tIns="46589" rIns="93177" bIns="46589"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970938" y="0"/>
            <a:ext cx="3037840" cy="464820"/>
          </a:xfrm>
          <a:prstGeom prst="rect">
            <a:avLst/>
          </a:prstGeom>
        </p:spPr>
        <p:txBody>
          <a:bodyPr vert="horz" lIns="93177" tIns="46589" rIns="93177" bIns="46589" rtlCol="0"/>
          <a:lstStyle>
            <a:lvl1pPr algn="r">
              <a:defRPr sz="1200"/>
            </a:lvl1pPr>
          </a:lstStyle>
          <a:p>
            <a:fld id="{5AC42A96-7F03-4330-B07B-80228442EC52}" type="datetime8">
              <a:rPr lang="en-US" smtClean="0">
                <a:latin typeface="Segoe UI" pitchFamily="34" charset="0"/>
              </a:rPr>
              <a:t>11/5/2018 3:55 PM</a:t>
            </a:fld>
            <a:endParaRPr lang="en-US">
              <a:latin typeface="Segoe UI" pitchFamily="34" charset="0"/>
            </a:endParaRPr>
          </a:p>
        </p:txBody>
      </p:sp>
      <p:sp>
        <p:nvSpPr>
          <p:cNvPr id="8" name="Footer Placeholder 7"/>
          <p:cNvSpPr>
            <a:spLocks noGrp="1"/>
          </p:cNvSpPr>
          <p:nvPr>
            <p:ph type="ftr" sz="quarter" idx="2"/>
          </p:nvPr>
        </p:nvSpPr>
        <p:spPr>
          <a:xfrm>
            <a:off x="0" y="8829966"/>
            <a:ext cx="5923788" cy="337975"/>
          </a:xfrm>
          <a:prstGeom prst="rect">
            <a:avLst/>
          </a:prstGeom>
        </p:spPr>
        <p:txBody>
          <a:bodyPr vert="horz" lIns="93177" tIns="46589" rIns="93177" bIns="46589" rtlCol="0" anchor="b"/>
          <a:lstStyle>
            <a:lvl1pPr algn="l">
              <a:defRPr sz="1200"/>
            </a:lvl1pPr>
          </a:lstStyle>
          <a:p>
            <a:pPr marL="406034" defTabSz="931467"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912103" y="8829967"/>
            <a:ext cx="1096674" cy="464820"/>
          </a:xfrm>
          <a:prstGeom prst="rect">
            <a:avLst/>
          </a:prstGeom>
        </p:spPr>
        <p:txBody>
          <a:bodyPr vert="horz" lIns="93177" tIns="46589" rIns="93177" bIns="46589"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2"/>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eg>
</file>

<file path=ppt/media/image20.jp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svg>
</file>

<file path=ppt/media/image50.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endParaRPr lang="en-US"/>
          </a:p>
        </p:txBody>
      </p:sp>
      <p:sp>
        <p:nvSpPr>
          <p:cNvPr id="10" name="Footer Placeholder 9"/>
          <p:cNvSpPr>
            <a:spLocks noGrp="1"/>
          </p:cNvSpPr>
          <p:nvPr>
            <p:ph type="ftr" sz="quarter" idx="4"/>
          </p:nvPr>
        </p:nvSpPr>
        <p:spPr>
          <a:xfrm>
            <a:off x="0" y="8831580"/>
            <a:ext cx="6052312" cy="361897"/>
          </a:xfrm>
          <a:prstGeom prst="rect">
            <a:avLst/>
          </a:prstGeom>
        </p:spPr>
        <p:txBody>
          <a:bodyPr vert="horz" lIns="93177" tIns="46589" rIns="93177" bIns="46589" rtlCol="0" anchor="b"/>
          <a:lstStyle>
            <a:lvl1pPr marL="582359" indent="0" algn="l">
              <a:defRPr sz="1200"/>
            </a:lvl1p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atin typeface="Segoe UI" pitchFamily="34" charset="0"/>
              </a:defRPr>
            </a:lvl1pPr>
          </a:lstStyle>
          <a:p>
            <a:fld id="{9E32CA0B-21EE-4721-AF3D-3CF294FEE8D1}" type="datetime8">
              <a:rPr lang="en-US" smtClean="0"/>
              <a:t>11/5/2018 3:54 PM</a:t>
            </a:fld>
            <a:endParaRPr lang="en-US"/>
          </a:p>
        </p:txBody>
      </p:sp>
      <p:sp>
        <p:nvSpPr>
          <p:cNvPr id="12" name="Notes Placeholder 11"/>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6040627" y="8829967"/>
            <a:ext cx="968150" cy="464820"/>
          </a:xfrm>
          <a:prstGeom prst="rect">
            <a:avLst/>
          </a:prstGeom>
        </p:spPr>
        <p:txBody>
          <a:bodyPr vert="horz" lIns="93177" tIns="46589" rIns="93177" bIns="46589"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F2D3714-B553-A044-BA72-366907BA36B5}" type="slidenum">
              <a:rPr lang="en-US" smtClean="0"/>
              <a:t>1</a:t>
            </a:fld>
            <a:endParaRPr lang="en-US"/>
          </a:p>
        </p:txBody>
      </p:sp>
    </p:spTree>
    <p:extLst>
      <p:ext uri="{BB962C8B-B14F-4D97-AF65-F5344CB8AC3E}">
        <p14:creationId xmlns:p14="http://schemas.microsoft.com/office/powerpoint/2010/main" val="15078525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altLang="en-US" sz="900"/>
              <a:t>https://www.upwork.com/jobs/~~eca33bdd8c00e020</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40316"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E0C134A-CF6C-4073-AC86-86925F82BFC1}" type="datetime8">
              <a:rPr lang="en-US" smtClean="0"/>
              <a:t>11/5/2018 3:54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41548498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altLang="en-US" sz="900"/>
              <a:t>https://www.upwork.com/jobs/~~eca33bdd8c00e020</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40316"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E0C134A-CF6C-4073-AC86-86925F82BFC1}" type="datetime8">
              <a:rPr lang="en-US" smtClean="0"/>
              <a:t>11/5/2018 3:54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31087829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altLang="en-US" sz="900"/>
              <a:t>https://www.upwork.com/jobs/~~eca33bdd8c00e020</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40316"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E0C134A-CF6C-4073-AC86-86925F82BFC1}" type="datetime8">
              <a:rPr lang="en-US" smtClean="0"/>
              <a:t>11/5/2018 3:54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a:p>
        </p:txBody>
      </p:sp>
    </p:spTree>
    <p:extLst>
      <p:ext uri="{BB962C8B-B14F-4D97-AF65-F5344CB8AC3E}">
        <p14:creationId xmlns:p14="http://schemas.microsoft.com/office/powerpoint/2010/main" val="8984134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altLang="en-US" sz="900"/>
              <a:t>https://www.upwork.com/jobs/~~eca33bdd8c00e020</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40316"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E0C134A-CF6C-4073-AC86-86925F82BFC1}" type="datetime8">
              <a:rPr lang="en-US" smtClean="0"/>
              <a:t>11/5/2018 3:54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3484195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altLang="en-US" sz="900"/>
              <a:t>https://www.upwork.com/jobs/~~eca33bdd8c00e020</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40316"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E0C134A-CF6C-4073-AC86-86925F82BFC1}" type="datetime8">
              <a:rPr lang="en-US" smtClean="0"/>
              <a:t>11/5/2018 3:54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31303881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altLang="en-US" sz="900"/>
              <a:t>https://www.upwork.com/jobs/~~eca33bdd8c00e020</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40316"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E0C134A-CF6C-4073-AC86-86925F82BFC1}" type="datetime8">
              <a:rPr lang="en-US" smtClean="0"/>
              <a:t>11/5/2018 3:54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11036557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altLang="en-US" sz="900"/>
              <a:t>https://www.upwork.com/jobs/~~eca33bdd8c00e020</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40316"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E0C134A-CF6C-4073-AC86-86925F82BFC1}" type="datetime8">
              <a:rPr lang="en-US" smtClean="0"/>
              <a:t>11/5/2018 3:54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a:p>
        </p:txBody>
      </p:sp>
    </p:spTree>
    <p:extLst>
      <p:ext uri="{BB962C8B-B14F-4D97-AF65-F5344CB8AC3E}">
        <p14:creationId xmlns:p14="http://schemas.microsoft.com/office/powerpoint/2010/main" val="26040933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altLang="en-US" sz="900"/>
              <a:t>https://www.upwork.com/jobs/~~eca33bdd8c00e020</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40316"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E0C134A-CF6C-4073-AC86-86925F82BFC1}" type="datetime8">
              <a:rPr lang="en-US" smtClean="0"/>
              <a:t>11/5/2018 3:54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a:p>
        </p:txBody>
      </p:sp>
    </p:spTree>
    <p:extLst>
      <p:ext uri="{BB962C8B-B14F-4D97-AF65-F5344CB8AC3E}">
        <p14:creationId xmlns:p14="http://schemas.microsoft.com/office/powerpoint/2010/main" val="33856516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altLang="en-US" sz="900"/>
              <a:t>https://www.upwork.com/jobs/~~eca33bdd8c00e020</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40316"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E0C134A-CF6C-4073-AC86-86925F82BFC1}" type="datetime8">
              <a:rPr lang="en-US" smtClean="0"/>
              <a:t>11/5/2018 3:54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28301011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altLang="en-US" sz="900"/>
              <a:t>https://www.upwork.com/jobs/~~eca33bdd8c00e020</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40316"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E0C134A-CF6C-4073-AC86-86925F82BFC1}" type="datetime8">
              <a:rPr lang="en-US" smtClean="0"/>
              <a:t>11/5/2018 3:54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28793122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altLang="en-US" sz="900"/>
              <a:t>https://www.upwork.com/jobs/~~eca33bdd8c00e020</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40316"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E0C134A-CF6C-4073-AC86-86925F82BFC1}" type="datetime8">
              <a:rPr lang="en-US" smtClean="0"/>
              <a:t>11/5/2018 3:54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12810366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altLang="en-US" sz="900"/>
              <a:t>https://www.upwork.com/jobs/~~eca33bdd8c00e020</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40316"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E0C134A-CF6C-4073-AC86-86925F82BFC1}" type="datetime8">
              <a:rPr lang="en-US" smtClean="0"/>
              <a:t>11/5/2018 3:54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565226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altLang="en-US" sz="900"/>
              <a:t>https://www.upwork.com/jobs/~~eca33bdd8c00e020</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40316"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E0C134A-CF6C-4073-AC86-86925F82BFC1}" type="datetime8">
              <a:rPr lang="en-US" smtClean="0"/>
              <a:t>11/5/2018 3:54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2040212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altLang="en-US" sz="900"/>
              <a:t>https://www.upwork.com/jobs/~~eca33bdd8c00e020</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40316"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E0C134A-CF6C-4073-AC86-86925F82BFC1}" type="datetime8">
              <a:rPr lang="en-US" smtClean="0"/>
              <a:t>11/5/2018 3:54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34461188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altLang="en-US" sz="900"/>
              <a:t>https://www.upwork.com/jobs/~~eca33bdd8c00e020</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40316"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E0C134A-CF6C-4073-AC86-86925F82BFC1}" type="datetime8">
              <a:rPr lang="en-US" smtClean="0"/>
              <a:t>11/5/2018 3:54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38746222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altLang="en-US" sz="900"/>
              <a:t>https://www.upwork.com/jobs/~~eca33bdd8c00e020</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40316"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E0C134A-CF6C-4073-AC86-86925F82BFC1}" type="datetime8">
              <a:rPr lang="en-US" smtClean="0"/>
              <a:t>11/5/2018 3:54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338565162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8" Type="http://schemas.openxmlformats.org/officeDocument/2006/relationships/image" Target="../media/image12.jpg"/><Relationship Id="rId13" Type="http://schemas.openxmlformats.org/officeDocument/2006/relationships/image" Target="../media/image17.jpg"/><Relationship Id="rId3" Type="http://schemas.openxmlformats.org/officeDocument/2006/relationships/image" Target="../media/image7.jpg"/><Relationship Id="rId7" Type="http://schemas.openxmlformats.org/officeDocument/2006/relationships/image" Target="../media/image11.jpg"/><Relationship Id="rId12" Type="http://schemas.openxmlformats.org/officeDocument/2006/relationships/image" Target="../media/image16.jpg"/><Relationship Id="rId2" Type="http://schemas.openxmlformats.org/officeDocument/2006/relationships/image" Target="../media/image6.jpg"/><Relationship Id="rId1" Type="http://schemas.openxmlformats.org/officeDocument/2006/relationships/slideMaster" Target="../slideMasters/slideMaster3.xml"/><Relationship Id="rId6" Type="http://schemas.openxmlformats.org/officeDocument/2006/relationships/image" Target="../media/image10.jpg"/><Relationship Id="rId11" Type="http://schemas.openxmlformats.org/officeDocument/2006/relationships/image" Target="../media/image15.jpg"/><Relationship Id="rId5" Type="http://schemas.openxmlformats.org/officeDocument/2006/relationships/image" Target="../media/image9.jpg"/><Relationship Id="rId10" Type="http://schemas.openxmlformats.org/officeDocument/2006/relationships/image" Target="../media/image14.jpg"/><Relationship Id="rId4" Type="http://schemas.openxmlformats.org/officeDocument/2006/relationships/image" Target="../media/image8.jpg"/><Relationship Id="rId9" Type="http://schemas.openxmlformats.org/officeDocument/2006/relationships/image" Target="../media/image13.jpg"/><Relationship Id="rId14" Type="http://schemas.openxmlformats.org/officeDocument/2006/relationships/image" Target="../media/image22.emf"/></Relationships>
</file>

<file path=ppt/slideLayouts/_rels/slideLayout25.xml.rels><?xml version="1.0" encoding="UTF-8" standalone="yes"?>
<Relationships xmlns="http://schemas.openxmlformats.org/package/2006/relationships"><Relationship Id="rId8" Type="http://schemas.openxmlformats.org/officeDocument/2006/relationships/image" Target="../media/image9.jpg"/><Relationship Id="rId13" Type="http://schemas.openxmlformats.org/officeDocument/2006/relationships/image" Target="../media/image13.jpg"/><Relationship Id="rId3" Type="http://schemas.openxmlformats.org/officeDocument/2006/relationships/image" Target="../media/image11.jpg"/><Relationship Id="rId7" Type="http://schemas.openxmlformats.org/officeDocument/2006/relationships/image" Target="../media/image17.jpg"/><Relationship Id="rId12" Type="http://schemas.openxmlformats.org/officeDocument/2006/relationships/image" Target="../media/image8.jpg"/><Relationship Id="rId2" Type="http://schemas.openxmlformats.org/officeDocument/2006/relationships/image" Target="../media/image10.jpg"/><Relationship Id="rId16" Type="http://schemas.openxmlformats.org/officeDocument/2006/relationships/image" Target="../media/image22.emf"/><Relationship Id="rId1" Type="http://schemas.openxmlformats.org/officeDocument/2006/relationships/slideMaster" Target="../slideMasters/slideMaster3.xml"/><Relationship Id="rId6" Type="http://schemas.openxmlformats.org/officeDocument/2006/relationships/image" Target="../media/image19.jpg"/><Relationship Id="rId11" Type="http://schemas.openxmlformats.org/officeDocument/2006/relationships/image" Target="../media/image7.jpg"/><Relationship Id="rId5" Type="http://schemas.openxmlformats.org/officeDocument/2006/relationships/image" Target="../media/image18.jpg"/><Relationship Id="rId15" Type="http://schemas.openxmlformats.org/officeDocument/2006/relationships/image" Target="../media/image15.jpg"/><Relationship Id="rId10" Type="http://schemas.openxmlformats.org/officeDocument/2006/relationships/image" Target="../media/image6.jpg"/><Relationship Id="rId4" Type="http://schemas.openxmlformats.org/officeDocument/2006/relationships/image" Target="../media/image12.jpg"/><Relationship Id="rId9" Type="http://schemas.openxmlformats.org/officeDocument/2006/relationships/image" Target="../media/image16.jpg"/><Relationship Id="rId14" Type="http://schemas.openxmlformats.org/officeDocument/2006/relationships/image" Target="../media/image14.jpg"/></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12.jpg"/><Relationship Id="rId13" Type="http://schemas.openxmlformats.org/officeDocument/2006/relationships/image" Target="../media/image17.jpg"/><Relationship Id="rId3" Type="http://schemas.openxmlformats.org/officeDocument/2006/relationships/image" Target="../media/image7.jpg"/><Relationship Id="rId7" Type="http://schemas.openxmlformats.org/officeDocument/2006/relationships/image" Target="../media/image11.jpg"/><Relationship Id="rId12" Type="http://schemas.openxmlformats.org/officeDocument/2006/relationships/image" Target="../media/image16.jpg"/><Relationship Id="rId2" Type="http://schemas.openxmlformats.org/officeDocument/2006/relationships/image" Target="../media/image6.jpg"/><Relationship Id="rId1" Type="http://schemas.openxmlformats.org/officeDocument/2006/relationships/slideMaster" Target="../slideMasters/slideMaster2.xml"/><Relationship Id="rId6" Type="http://schemas.openxmlformats.org/officeDocument/2006/relationships/image" Target="../media/image10.jpg"/><Relationship Id="rId11" Type="http://schemas.openxmlformats.org/officeDocument/2006/relationships/image" Target="../media/image15.jpg"/><Relationship Id="rId5" Type="http://schemas.openxmlformats.org/officeDocument/2006/relationships/image" Target="../media/image9.jpg"/><Relationship Id="rId10" Type="http://schemas.openxmlformats.org/officeDocument/2006/relationships/image" Target="../media/image14.jpg"/><Relationship Id="rId4" Type="http://schemas.openxmlformats.org/officeDocument/2006/relationships/image" Target="../media/image8.jpg"/><Relationship Id="rId9" Type="http://schemas.openxmlformats.org/officeDocument/2006/relationships/image" Target="../media/image13.jp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9.jpg"/><Relationship Id="rId13" Type="http://schemas.openxmlformats.org/officeDocument/2006/relationships/image" Target="../media/image13.jpg"/><Relationship Id="rId3" Type="http://schemas.openxmlformats.org/officeDocument/2006/relationships/image" Target="../media/image11.jpg"/><Relationship Id="rId7" Type="http://schemas.openxmlformats.org/officeDocument/2006/relationships/image" Target="../media/image17.jpg"/><Relationship Id="rId12" Type="http://schemas.openxmlformats.org/officeDocument/2006/relationships/image" Target="../media/image8.jpg"/><Relationship Id="rId2" Type="http://schemas.openxmlformats.org/officeDocument/2006/relationships/image" Target="../media/image10.jpg"/><Relationship Id="rId1" Type="http://schemas.openxmlformats.org/officeDocument/2006/relationships/slideMaster" Target="../slideMasters/slideMaster2.xml"/><Relationship Id="rId6" Type="http://schemas.openxmlformats.org/officeDocument/2006/relationships/image" Target="../media/image19.jpg"/><Relationship Id="rId11" Type="http://schemas.openxmlformats.org/officeDocument/2006/relationships/image" Target="../media/image7.jpg"/><Relationship Id="rId5" Type="http://schemas.openxmlformats.org/officeDocument/2006/relationships/image" Target="../media/image18.jpg"/><Relationship Id="rId15" Type="http://schemas.openxmlformats.org/officeDocument/2006/relationships/image" Target="../media/image15.jpg"/><Relationship Id="rId10" Type="http://schemas.openxmlformats.org/officeDocument/2006/relationships/image" Target="../media/image6.jpg"/><Relationship Id="rId4" Type="http://schemas.openxmlformats.org/officeDocument/2006/relationships/image" Target="../media/image12.jpg"/><Relationship Id="rId9" Type="http://schemas.openxmlformats.org/officeDocument/2006/relationships/image" Target="../media/image16.jpg"/><Relationship Id="rId14" Type="http://schemas.openxmlformats.org/officeDocument/2006/relationships/image" Target="../media/image14.jp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991"/>
            <a:ext cx="12436475" cy="6995517"/>
          </a:xfrm>
          <a:prstGeom prst="rect">
            <a:avLst/>
          </a:prstGeom>
        </p:spPr>
      </p:pic>
      <p:sp>
        <p:nvSpPr>
          <p:cNvPr id="4" name="Rectangle 3"/>
          <p:cNvSpPr/>
          <p:nvPr userDrawn="1"/>
        </p:nvSpPr>
        <p:spPr bwMode="auto">
          <a:xfrm>
            <a:off x="272987" y="2125664"/>
            <a:ext cx="6402452" cy="3654405"/>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638" y="2125664"/>
            <a:ext cx="6402388" cy="1828800"/>
          </a:xfrm>
          <a:noFill/>
        </p:spPr>
        <p:txBody>
          <a:bodyPr lIns="146304" tIns="91440" rIns="146304" bIns="91440" anchor="t" anchorCtr="0"/>
          <a:lstStyle>
            <a:lvl1pPr>
              <a:defRPr sz="5399" spc="-100" baseline="0">
                <a:gradFill>
                  <a:gsLst>
                    <a:gs pos="76250">
                      <a:srgbClr val="FFFFFF"/>
                    </a:gs>
                    <a:gs pos="51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2986" y="3954444"/>
            <a:ext cx="6402388" cy="1825625"/>
          </a:xfrm>
        </p:spPr>
        <p:txBody>
          <a:bodyPr tIns="109728" bIns="109728">
            <a:noAutofit/>
          </a:bodyPr>
          <a:lstStyle>
            <a:lvl1pPr marL="0" indent="0">
              <a:spcBef>
                <a:spcPts val="0"/>
              </a:spcBef>
              <a:buNone/>
              <a:defRPr sz="3199">
                <a:gradFill>
                  <a:gsLst>
                    <a:gs pos="76250">
                      <a:srgbClr val="FFFFFF"/>
                    </a:gs>
                    <a:gs pos="51000">
                      <a:srgbClr val="FFFFFF"/>
                    </a:gs>
                  </a:gsLst>
                  <a:lin ang="5400000" scaled="0"/>
                </a:gradFill>
              </a:defRPr>
            </a:lvl1pPr>
          </a:lstStyle>
          <a:p>
            <a:pPr lvl="0"/>
            <a:r>
              <a:rPr lang="en-US"/>
              <a:t>Speaker Name</a:t>
            </a:r>
          </a:p>
        </p:txBody>
      </p:sp>
      <p:grpSp>
        <p:nvGrpSpPr>
          <p:cNvPr id="8" name="Group 7"/>
          <p:cNvGrpSpPr>
            <a:grpSpLocks noChangeAspect="1"/>
          </p:cNvGrpSpPr>
          <p:nvPr userDrawn="1"/>
        </p:nvGrpSpPr>
        <p:grpSpPr bwMode="gray">
          <a:xfrm>
            <a:off x="457519" y="6161742"/>
            <a:ext cx="1681413" cy="360979"/>
            <a:chOff x="457200" y="1643393"/>
            <a:chExt cx="4492753" cy="964540"/>
          </a:xfrm>
        </p:grpSpPr>
        <p:pic>
          <p:nvPicPr>
            <p:cNvPr id="11" name="Picture 10"/>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gray">
            <a:xfrm>
              <a:off x="457200" y="1643393"/>
              <a:ext cx="964540" cy="964540"/>
            </a:xfrm>
            <a:prstGeom prst="rect">
              <a:avLst/>
            </a:prstGeom>
          </p:spPr>
        </p:pic>
        <p:sp>
          <p:nvSpPr>
            <p:cNvPr id="12"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156642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 Lt. Gra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4" name="Text Placeholder 3"/>
          <p:cNvSpPr>
            <a:spLocks noGrp="1"/>
          </p:cNvSpPr>
          <p:nvPr>
            <p:ph type="body" sz="quarter" idx="10"/>
          </p:nvPr>
        </p:nvSpPr>
        <p:spPr>
          <a:xfrm>
            <a:off x="274639" y="1211287"/>
            <a:ext cx="5486399" cy="2157514"/>
          </a:xfrm>
        </p:spPr>
        <p:txBody>
          <a:bodyPr wrap="square">
            <a:noAutofit/>
          </a:bodyPr>
          <a:lstStyle>
            <a:lvl1pPr marL="231775" indent="-231775">
              <a:spcBef>
                <a:spcPts val="1224"/>
              </a:spcBef>
              <a:buClr>
                <a:schemeClr val="tx1"/>
              </a:buClr>
              <a:buFont typeface="Wingdings" panose="05000000000000000000" pitchFamily="2" charset="2"/>
              <a:buChar char=""/>
              <a:defRPr sz="3000" b="0">
                <a:gradFill>
                  <a:gsLst>
                    <a:gs pos="1250">
                      <a:schemeClr val="tx1"/>
                    </a:gs>
                    <a:gs pos="100000">
                      <a:schemeClr val="tx1"/>
                    </a:gs>
                  </a:gsLst>
                  <a:lin ang="5400000" scaled="0"/>
                </a:gradFill>
                <a:latin typeface="+mn-lt"/>
              </a:defRPr>
            </a:lvl1pPr>
            <a:lvl2pPr marL="427038" indent="-171450">
              <a:buFont typeface="Wingdings" panose="05000000000000000000" pitchFamily="2" charset="2"/>
              <a:buChar char=""/>
              <a:defRPr sz="2400" b="0">
                <a:gradFill>
                  <a:gsLst>
                    <a:gs pos="1250">
                      <a:schemeClr val="tx1"/>
                    </a:gs>
                    <a:gs pos="100000">
                      <a:schemeClr val="tx1"/>
                    </a:gs>
                  </a:gsLst>
                  <a:lin ang="5400000" scaled="0"/>
                </a:gradFill>
              </a:defRPr>
            </a:lvl2pPr>
            <a:lvl3pPr marL="639763" indent="-188913">
              <a:buFont typeface="Wingdings" panose="05000000000000000000" pitchFamily="2" charset="2"/>
              <a:buChar char=""/>
              <a:tabLst/>
              <a:defRPr sz="2200" b="0">
                <a:gradFill>
                  <a:gsLst>
                    <a:gs pos="1250">
                      <a:schemeClr val="tx1"/>
                    </a:gs>
                    <a:gs pos="100000">
                      <a:schemeClr val="tx1"/>
                    </a:gs>
                  </a:gsLst>
                  <a:lin ang="5400000" scaled="0"/>
                </a:gradFill>
              </a:defRPr>
            </a:lvl3pPr>
            <a:lvl4pPr marL="828675" indent="-176213">
              <a:buFont typeface="Wingdings" panose="05000000000000000000" pitchFamily="2" charset="2"/>
              <a:buChar char=""/>
              <a:defRPr sz="2200" b="0">
                <a:gradFill>
                  <a:gsLst>
                    <a:gs pos="1250">
                      <a:schemeClr val="tx1"/>
                    </a:gs>
                    <a:gs pos="100000">
                      <a:schemeClr val="tx1"/>
                    </a:gs>
                  </a:gsLst>
                  <a:lin ang="5400000" scaled="0"/>
                </a:gradFill>
              </a:defRPr>
            </a:lvl4pPr>
            <a:lvl5pPr marL="1023938" indent="-169863">
              <a:buFont typeface="Wingdings" panose="05000000000000000000" pitchFamily="2" charset="2"/>
              <a:buChar char=""/>
              <a:tabLst/>
              <a:defRPr sz="2200" b="0">
                <a:gradFill>
                  <a:gsLst>
                    <a:gs pos="1250">
                      <a:schemeClr val="tx1"/>
                    </a:gs>
                    <a:gs pos="100000">
                      <a:schemeClr val="tx1"/>
                    </a:gs>
                  </a:gsLst>
                  <a:lin ang="5400000" scaled="0"/>
                </a:gra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p:cNvSpPr>
            <a:spLocks noGrp="1"/>
          </p:cNvSpPr>
          <p:nvPr>
            <p:ph type="body" sz="quarter" idx="11"/>
          </p:nvPr>
        </p:nvSpPr>
        <p:spPr>
          <a:xfrm>
            <a:off x="6675438" y="1211287"/>
            <a:ext cx="5486399" cy="2157514"/>
          </a:xfrm>
        </p:spPr>
        <p:txBody>
          <a:bodyPr wrap="square">
            <a:noAutofit/>
          </a:bodyPr>
          <a:lstStyle>
            <a:lvl1pPr marL="231775" indent="-231775">
              <a:spcBef>
                <a:spcPts val="1224"/>
              </a:spcBef>
              <a:buClr>
                <a:schemeClr val="tx1"/>
              </a:buClr>
              <a:buFont typeface="Wingdings" panose="05000000000000000000" pitchFamily="2" charset="2"/>
              <a:buChar char=""/>
              <a:defRPr sz="3000" b="0">
                <a:gradFill>
                  <a:gsLst>
                    <a:gs pos="1250">
                      <a:schemeClr val="tx1"/>
                    </a:gs>
                    <a:gs pos="100000">
                      <a:schemeClr val="tx1"/>
                    </a:gs>
                  </a:gsLst>
                  <a:lin ang="5400000" scaled="0"/>
                </a:gradFill>
                <a:latin typeface="+mn-lt"/>
              </a:defRPr>
            </a:lvl1pPr>
            <a:lvl2pPr marL="427038" indent="-171450">
              <a:buFont typeface="Wingdings" panose="05000000000000000000" pitchFamily="2" charset="2"/>
              <a:buChar char=""/>
              <a:defRPr sz="2400" b="0">
                <a:gradFill>
                  <a:gsLst>
                    <a:gs pos="1250">
                      <a:schemeClr val="tx1"/>
                    </a:gs>
                    <a:gs pos="100000">
                      <a:schemeClr val="tx1"/>
                    </a:gs>
                  </a:gsLst>
                  <a:lin ang="5400000" scaled="0"/>
                </a:gradFill>
              </a:defRPr>
            </a:lvl2pPr>
            <a:lvl3pPr marL="639763" indent="-188913">
              <a:buFont typeface="Wingdings" panose="05000000000000000000" pitchFamily="2" charset="2"/>
              <a:buChar char=""/>
              <a:tabLst/>
              <a:defRPr sz="2200" b="0">
                <a:gradFill>
                  <a:gsLst>
                    <a:gs pos="1250">
                      <a:schemeClr val="tx1"/>
                    </a:gs>
                    <a:gs pos="100000">
                      <a:schemeClr val="tx1"/>
                    </a:gs>
                  </a:gsLst>
                  <a:lin ang="5400000" scaled="0"/>
                </a:gradFill>
              </a:defRPr>
            </a:lvl3pPr>
            <a:lvl4pPr marL="828675" indent="-176213">
              <a:buFont typeface="Wingdings" panose="05000000000000000000" pitchFamily="2" charset="2"/>
              <a:buChar char=""/>
              <a:defRPr sz="2200" b="0">
                <a:gradFill>
                  <a:gsLst>
                    <a:gs pos="1250">
                      <a:schemeClr val="tx1"/>
                    </a:gs>
                    <a:gs pos="100000">
                      <a:schemeClr val="tx1"/>
                    </a:gs>
                  </a:gsLst>
                  <a:lin ang="5400000" scaled="0"/>
                </a:gradFill>
              </a:defRPr>
            </a:lvl4pPr>
            <a:lvl5pPr marL="1023938" indent="-169863">
              <a:buFont typeface="Wingdings" panose="05000000000000000000" pitchFamily="2" charset="2"/>
              <a:buChar char=""/>
              <a:tabLst/>
              <a:defRPr sz="2200" b="0">
                <a:gradFill>
                  <a:gsLst>
                    <a:gs pos="1250">
                      <a:schemeClr val="tx1"/>
                    </a:gs>
                    <a:gs pos="100000">
                      <a:schemeClr val="tx1"/>
                    </a:gs>
                  </a:gsLst>
                  <a:lin ang="5400000" scaled="0"/>
                </a:gra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01330181"/>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 Lt. Gra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55138652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uote slide - Orange">
    <p:bg>
      <p:bgRef idx="1001">
        <a:schemeClr val="bg2"/>
      </p:bgRef>
    </p:bg>
    <p:spTree>
      <p:nvGrpSpPr>
        <p:cNvPr id="1" name=""/>
        <p:cNvGrpSpPr/>
        <p:nvPr/>
      </p:nvGrpSpPr>
      <p:grpSpPr>
        <a:xfrm>
          <a:off x="0" y="0"/>
          <a:ext cx="0" cy="0"/>
          <a:chOff x="0" y="0"/>
          <a:chExt cx="0" cy="0"/>
        </a:xfrm>
      </p:grpSpPr>
      <p:sp>
        <p:nvSpPr>
          <p:cNvPr id="5" name="Title 4"/>
          <p:cNvSpPr>
            <a:spLocks noGrp="1"/>
          </p:cNvSpPr>
          <p:nvPr>
            <p:ph type="title"/>
          </p:nvPr>
        </p:nvSpPr>
        <p:spPr>
          <a:xfrm>
            <a:off x="274638" y="2963862"/>
            <a:ext cx="11887200" cy="917575"/>
          </a:xfrm>
        </p:spPr>
        <p:txBody>
          <a:bodyPr anchor="ctr" anchorCtr="0"/>
          <a:lstStyle>
            <a:lvl1pPr algn="ctr">
              <a:defRPr sz="4400">
                <a:gradFill>
                  <a:gsLst>
                    <a:gs pos="1250">
                      <a:schemeClr val="tx1"/>
                    </a:gs>
                    <a:gs pos="100000">
                      <a:schemeClr val="tx1"/>
                    </a:gs>
                  </a:gsLst>
                  <a:lin ang="5400000" scaled="0"/>
                </a:gradFill>
              </a:defRPr>
            </a:lvl1pPr>
          </a:lstStyle>
          <a:p>
            <a:r>
              <a:rPr lang="en-US"/>
              <a:t>Click to edit Master title style</a:t>
            </a:r>
          </a:p>
        </p:txBody>
      </p:sp>
      <p:sp>
        <p:nvSpPr>
          <p:cNvPr id="4" name="Text Placeholder 3"/>
          <p:cNvSpPr>
            <a:spLocks noGrp="1"/>
          </p:cNvSpPr>
          <p:nvPr>
            <p:ph type="body" sz="quarter" idx="10" hasCustomPrompt="1"/>
          </p:nvPr>
        </p:nvSpPr>
        <p:spPr>
          <a:xfrm>
            <a:off x="6675438" y="4573588"/>
            <a:ext cx="4725987" cy="433965"/>
          </a:xfrm>
        </p:spPr>
        <p:txBody>
          <a:bodyPr/>
          <a:lstStyle>
            <a:lvl1pPr marL="0" indent="0" algn="r">
              <a:buFontTx/>
              <a:buNone/>
              <a:defRPr sz="1800" b="0" i="0">
                <a:latin typeface="+mn-lt"/>
              </a:defRPr>
            </a:lvl1pPr>
            <a:lvl2pPr marL="228600" indent="0">
              <a:buFontTx/>
              <a:buNone/>
              <a:defRPr/>
            </a:lvl2pPr>
            <a:lvl3pPr marL="457200" indent="0">
              <a:buFontTx/>
              <a:buNone/>
              <a:defRPr/>
            </a:lvl3pPr>
            <a:lvl4pPr marL="685800" indent="0">
              <a:buFontTx/>
              <a:buNone/>
              <a:defRPr/>
            </a:lvl4pPr>
            <a:lvl5pPr marL="914400" indent="0">
              <a:buFontTx/>
              <a:buNone/>
              <a:defRPr/>
            </a:lvl5pPr>
          </a:lstStyle>
          <a:p>
            <a:pPr lvl="0"/>
            <a:r>
              <a:rPr lang="en-US"/>
              <a:t>Quote attribution</a:t>
            </a:r>
          </a:p>
        </p:txBody>
      </p:sp>
    </p:spTree>
    <p:extLst>
      <p:ext uri="{BB962C8B-B14F-4D97-AF65-F5344CB8AC3E}">
        <p14:creationId xmlns:p14="http://schemas.microsoft.com/office/powerpoint/2010/main" val="192728750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 Oran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11224546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 Lt. Gra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731132437"/>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Video slide - Oran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4782500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 Oran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3140784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424797030"/>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Slide - Lt.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7620041"/>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Slide - Orang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75294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1673312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gradFill>
                  <a:gsLst>
                    <a:gs pos="1250">
                      <a:schemeClr val="tx1"/>
                    </a:gs>
                    <a:gs pos="100000">
                      <a:schemeClr val="tx1"/>
                    </a:gs>
                  </a:gsLst>
                  <a:lin ang="5400000" scaled="0"/>
                </a:gradFill>
              </a:defRPr>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63816845"/>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randing Slide - Orang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230326022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26084279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3613192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Event name">
    <p:bg bwMode="ltGray">
      <p:bgRef idx="1001">
        <a:schemeClr val="bg2"/>
      </p:bgRef>
    </p:bg>
    <p:spTree>
      <p:nvGrpSpPr>
        <p:cNvPr id="1" name=""/>
        <p:cNvGrpSpPr/>
        <p:nvPr/>
      </p:nvGrpSpPr>
      <p:grpSpPr>
        <a:xfrm>
          <a:off x="0" y="0"/>
          <a:ext cx="0" cy="0"/>
          <a:chOff x="0" y="0"/>
          <a:chExt cx="0" cy="0"/>
        </a:xfrm>
      </p:grpSpPr>
      <p:grpSp>
        <p:nvGrpSpPr>
          <p:cNvPr id="9" name="Group 8"/>
          <p:cNvGrpSpPr/>
          <p:nvPr userDrawn="1"/>
        </p:nvGrpSpPr>
        <p:grpSpPr>
          <a:xfrm>
            <a:off x="7032731" y="0"/>
            <a:ext cx="5403744" cy="6998193"/>
            <a:chOff x="7032731" y="0"/>
            <a:chExt cx="5403744" cy="6998193"/>
          </a:xfrm>
        </p:grpSpPr>
        <p:sp>
          <p:nvSpPr>
            <p:cNvPr id="3" name="Rectangle 2" descr="Man in yellow slicker in test lab."/>
            <p:cNvSpPr/>
            <p:nvPr userDrawn="1"/>
          </p:nvSpPr>
          <p:spPr bwMode="auto">
            <a:xfrm>
              <a:off x="7032731" y="0"/>
              <a:ext cx="1783080" cy="1728216"/>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descr="Mother and young daughter."/>
            <p:cNvSpPr/>
            <p:nvPr userDrawn="1"/>
          </p:nvSpPr>
          <p:spPr bwMode="auto">
            <a:xfrm>
              <a:off x="8831863" y="0"/>
              <a:ext cx="1783080" cy="1728216"/>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descr="Man on  steps with dog."/>
            <p:cNvSpPr/>
            <p:nvPr userDrawn="1"/>
          </p:nvSpPr>
          <p:spPr bwMode="auto">
            <a:xfrm>
              <a:off x="10637344" y="0"/>
              <a:ext cx="1799131" cy="1728216"/>
            </a:xfrm>
            <a:prstGeom prst="rect">
              <a:avLst/>
            </a:prstGeom>
            <a:blipFill dpi="0" rotWithShape="1">
              <a:blip r:embed="rId4">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descr="Closeup girl holding bug to camera."/>
            <p:cNvSpPr/>
            <p:nvPr userDrawn="1"/>
          </p:nvSpPr>
          <p:spPr bwMode="auto">
            <a:xfrm>
              <a:off x="7032731" y="1747515"/>
              <a:ext cx="1783080" cy="1737360"/>
            </a:xfrm>
            <a:prstGeom prst="rect">
              <a:avLst/>
            </a:prstGeom>
            <a:blipFill dpi="0" rotWithShape="1">
              <a:blip r:embed="rId5">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descr="Group of students at computer."/>
            <p:cNvSpPr/>
            <p:nvPr userDrawn="1"/>
          </p:nvSpPr>
          <p:spPr bwMode="auto">
            <a:xfrm>
              <a:off x="8831863" y="1747515"/>
              <a:ext cx="1783080" cy="1737360"/>
            </a:xfrm>
            <a:prstGeom prst="rect">
              <a:avLst/>
            </a:prstGeom>
            <a:blipFill dpi="0" rotWithShape="1">
              <a:blip r:embed="rId6">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4" name="Rectangle 13" descr="Five students in a palm grove."/>
            <p:cNvSpPr/>
            <p:nvPr userDrawn="1"/>
          </p:nvSpPr>
          <p:spPr bwMode="auto">
            <a:xfrm>
              <a:off x="10637344" y="1747515"/>
              <a:ext cx="1799131" cy="1737360"/>
            </a:xfrm>
            <a:prstGeom prst="rect">
              <a:avLst/>
            </a:prstGeom>
            <a:blipFill dpi="0" rotWithShape="1">
              <a:blip r:embed="rId7">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descr="Nepalese man at market."/>
            <p:cNvSpPr/>
            <p:nvPr userDrawn="1"/>
          </p:nvSpPr>
          <p:spPr bwMode="auto">
            <a:xfrm>
              <a:off x="7032731" y="3504174"/>
              <a:ext cx="1783080" cy="1737360"/>
            </a:xfrm>
            <a:prstGeom prst="rect">
              <a:avLst/>
            </a:prstGeom>
            <a:blipFill dpi="0" rotWithShape="1">
              <a:blip r:embed="rId8">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descr="Three young girls looking at maps."/>
            <p:cNvSpPr/>
            <p:nvPr userDrawn="1"/>
          </p:nvSpPr>
          <p:spPr bwMode="auto">
            <a:xfrm>
              <a:off x="8831863" y="3504174"/>
              <a:ext cx="1783080" cy="1737360"/>
            </a:xfrm>
            <a:prstGeom prst="rect">
              <a:avLst/>
            </a:prstGeom>
            <a:blipFill dpi="0" rotWithShape="1">
              <a:blip r:embed="rId9">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7" name="Rectangle 16" descr="Muslim woman with Mercy Corps."/>
            <p:cNvSpPr/>
            <p:nvPr userDrawn="1"/>
          </p:nvSpPr>
          <p:spPr bwMode="auto">
            <a:xfrm>
              <a:off x="10637344" y="3504174"/>
              <a:ext cx="1799131" cy="1737360"/>
            </a:xfrm>
            <a:prstGeom prst="rect">
              <a:avLst/>
            </a:prstGeom>
            <a:blipFill dpi="0" rotWithShape="1">
              <a:blip r:embed="rId10">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8" name="Rectangle 17" descr="Students learning about solar power."/>
            <p:cNvSpPr/>
            <p:nvPr userDrawn="1"/>
          </p:nvSpPr>
          <p:spPr bwMode="auto">
            <a:xfrm>
              <a:off x="7032731" y="5260833"/>
              <a:ext cx="1783080" cy="1737360"/>
            </a:xfrm>
            <a:prstGeom prst="rect">
              <a:avLst/>
            </a:prstGeom>
            <a:blipFill dpi="0" rotWithShape="1">
              <a:blip r:embed="rId11">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9" name="Rectangle 18" descr="Young man with large tray."/>
            <p:cNvSpPr/>
            <p:nvPr userDrawn="1"/>
          </p:nvSpPr>
          <p:spPr bwMode="auto">
            <a:xfrm>
              <a:off x="8831863" y="5260833"/>
              <a:ext cx="1783080" cy="1737360"/>
            </a:xfrm>
            <a:prstGeom prst="rect">
              <a:avLst/>
            </a:prstGeom>
            <a:blipFill dpi="0" rotWithShape="1">
              <a:blip r:embed="rId12">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descr="Young man in electric wheelchair."/>
            <p:cNvSpPr/>
            <p:nvPr userDrawn="1"/>
          </p:nvSpPr>
          <p:spPr bwMode="auto">
            <a:xfrm>
              <a:off x="10637344" y="5260833"/>
              <a:ext cx="1799131" cy="1737360"/>
            </a:xfrm>
            <a:prstGeom prst="rect">
              <a:avLst/>
            </a:prstGeom>
            <a:blipFill dpi="0" rotWithShape="1">
              <a:blip r:embed="rId13">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5" name="Group 24" hidden="1"/>
          <p:cNvGrpSpPr/>
          <p:nvPr userDrawn="1"/>
        </p:nvGrpSpPr>
        <p:grpSpPr>
          <a:xfrm>
            <a:off x="5239949" y="-1"/>
            <a:ext cx="7196526" cy="6998194"/>
            <a:chOff x="5239949" y="-1"/>
            <a:chExt cx="7196526" cy="6998194"/>
          </a:xfrm>
        </p:grpSpPr>
        <p:sp>
          <p:nvSpPr>
            <p:cNvPr id="26" name="Rectangle 25"/>
            <p:cNvSpPr/>
            <p:nvPr userDrawn="1"/>
          </p:nvSpPr>
          <p:spPr bwMode="auto">
            <a:xfrm>
              <a:off x="7039081" y="0"/>
              <a:ext cx="1783080" cy="172821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7" name="Rectangle 26"/>
            <p:cNvSpPr/>
            <p:nvPr userDrawn="1"/>
          </p:nvSpPr>
          <p:spPr bwMode="auto">
            <a:xfrm>
              <a:off x="8838213" y="0"/>
              <a:ext cx="1783080" cy="172821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8" name="Rectangle 27"/>
            <p:cNvSpPr/>
            <p:nvPr userDrawn="1"/>
          </p:nvSpPr>
          <p:spPr bwMode="auto">
            <a:xfrm>
              <a:off x="10637344" y="0"/>
              <a:ext cx="1799131" cy="172821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9" name="Rectangle 28"/>
            <p:cNvSpPr/>
            <p:nvPr userDrawn="1"/>
          </p:nvSpPr>
          <p:spPr bwMode="auto">
            <a:xfrm>
              <a:off x="7039081" y="1744558"/>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0" name="Rectangle 29"/>
            <p:cNvSpPr/>
            <p:nvPr userDrawn="1"/>
          </p:nvSpPr>
          <p:spPr bwMode="auto">
            <a:xfrm>
              <a:off x="8838213" y="1744558"/>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p:cNvSpPr/>
            <p:nvPr userDrawn="1"/>
          </p:nvSpPr>
          <p:spPr bwMode="auto">
            <a:xfrm>
              <a:off x="10637344" y="1744558"/>
              <a:ext cx="1799131"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2" name="Rectangle 31"/>
            <p:cNvSpPr/>
            <p:nvPr userDrawn="1"/>
          </p:nvSpPr>
          <p:spPr bwMode="auto">
            <a:xfrm>
              <a:off x="7039081" y="3507222"/>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3" name="Rectangle 32"/>
            <p:cNvSpPr/>
            <p:nvPr userDrawn="1"/>
          </p:nvSpPr>
          <p:spPr bwMode="auto">
            <a:xfrm>
              <a:off x="8838213" y="3507222"/>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4" name="Rectangle 33"/>
            <p:cNvSpPr/>
            <p:nvPr userDrawn="1"/>
          </p:nvSpPr>
          <p:spPr bwMode="auto">
            <a:xfrm>
              <a:off x="10637344" y="3507222"/>
              <a:ext cx="1799131"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p:cNvSpPr/>
            <p:nvPr userDrawn="1"/>
          </p:nvSpPr>
          <p:spPr bwMode="auto">
            <a:xfrm>
              <a:off x="7039081" y="5260833"/>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6" name="Rectangle 35"/>
            <p:cNvSpPr/>
            <p:nvPr userDrawn="1"/>
          </p:nvSpPr>
          <p:spPr bwMode="auto">
            <a:xfrm>
              <a:off x="8838213" y="5260833"/>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7" name="Rectangle 36"/>
            <p:cNvSpPr/>
            <p:nvPr userDrawn="1"/>
          </p:nvSpPr>
          <p:spPr bwMode="auto">
            <a:xfrm>
              <a:off x="10637344" y="5260833"/>
              <a:ext cx="1799131"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8" name="Rectangle 37"/>
            <p:cNvSpPr/>
            <p:nvPr userDrawn="1"/>
          </p:nvSpPr>
          <p:spPr bwMode="auto">
            <a:xfrm>
              <a:off x="5239949" y="-1"/>
              <a:ext cx="1783080" cy="172821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p:cNvSpPr/>
            <p:nvPr userDrawn="1"/>
          </p:nvSpPr>
          <p:spPr bwMode="auto">
            <a:xfrm>
              <a:off x="5239949" y="1744557"/>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0" name="Rectangle 39"/>
            <p:cNvSpPr/>
            <p:nvPr userDrawn="1"/>
          </p:nvSpPr>
          <p:spPr bwMode="auto">
            <a:xfrm>
              <a:off x="5239949" y="3507221"/>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5239949" y="5260833"/>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 name="Group 3"/>
          <p:cNvGrpSpPr/>
          <p:nvPr userDrawn="1"/>
        </p:nvGrpSpPr>
        <p:grpSpPr>
          <a:xfrm>
            <a:off x="460688" y="479425"/>
            <a:ext cx="3899703" cy="2135204"/>
            <a:chOff x="460688" y="479425"/>
            <a:chExt cx="3899703" cy="2135204"/>
          </a:xfrm>
        </p:grpSpPr>
        <p:grpSp>
          <p:nvGrpSpPr>
            <p:cNvPr id="2" name="Group 1"/>
            <p:cNvGrpSpPr/>
            <p:nvPr userDrawn="1"/>
          </p:nvGrpSpPr>
          <p:grpSpPr>
            <a:xfrm>
              <a:off x="478953" y="946167"/>
              <a:ext cx="3881438" cy="1668462"/>
              <a:chOff x="501650" y="779463"/>
              <a:chExt cx="3881438" cy="1668462"/>
            </a:xfrm>
          </p:grpSpPr>
          <p:sp>
            <p:nvSpPr>
              <p:cNvPr id="23" name="Freeform 10"/>
              <p:cNvSpPr>
                <a:spLocks noEditPoints="1"/>
              </p:cNvSpPr>
              <p:nvPr userDrawn="1"/>
            </p:nvSpPr>
            <p:spPr bwMode="auto">
              <a:xfrm>
                <a:off x="1004888" y="779463"/>
                <a:ext cx="2506663" cy="1668462"/>
              </a:xfrm>
              <a:custGeom>
                <a:avLst/>
                <a:gdLst>
                  <a:gd name="T0" fmla="*/ 280 w 1294"/>
                  <a:gd name="T1" fmla="*/ 641 h 860"/>
                  <a:gd name="T2" fmla="*/ 297 w 1294"/>
                  <a:gd name="T3" fmla="*/ 750 h 860"/>
                  <a:gd name="T4" fmla="*/ 312 w 1294"/>
                  <a:gd name="T5" fmla="*/ 638 h 860"/>
                  <a:gd name="T6" fmla="*/ 267 w 1294"/>
                  <a:gd name="T7" fmla="*/ 702 h 860"/>
                  <a:gd name="T8" fmla="*/ 157 w 1294"/>
                  <a:gd name="T9" fmla="*/ 585 h 860"/>
                  <a:gd name="T10" fmla="*/ 75 w 1294"/>
                  <a:gd name="T11" fmla="*/ 638 h 860"/>
                  <a:gd name="T12" fmla="*/ 35 w 1294"/>
                  <a:gd name="T13" fmla="*/ 756 h 860"/>
                  <a:gd name="T14" fmla="*/ 52 w 1294"/>
                  <a:gd name="T15" fmla="*/ 784 h 860"/>
                  <a:gd name="T16" fmla="*/ 11 w 1294"/>
                  <a:gd name="T17" fmla="*/ 806 h 860"/>
                  <a:gd name="T18" fmla="*/ 75 w 1294"/>
                  <a:gd name="T19" fmla="*/ 638 h 860"/>
                  <a:gd name="T20" fmla="*/ 34 w 1294"/>
                  <a:gd name="T21" fmla="*/ 685 h 860"/>
                  <a:gd name="T22" fmla="*/ 1010 w 1294"/>
                  <a:gd name="T23" fmla="*/ 612 h 860"/>
                  <a:gd name="T24" fmla="*/ 1029 w 1294"/>
                  <a:gd name="T25" fmla="*/ 603 h 860"/>
                  <a:gd name="T26" fmla="*/ 176 w 1294"/>
                  <a:gd name="T27" fmla="*/ 647 h 860"/>
                  <a:gd name="T28" fmla="*/ 205 w 1294"/>
                  <a:gd name="T29" fmla="*/ 750 h 860"/>
                  <a:gd name="T30" fmla="*/ 203 w 1294"/>
                  <a:gd name="T31" fmla="*/ 638 h 860"/>
                  <a:gd name="T32" fmla="*/ 166 w 1294"/>
                  <a:gd name="T33" fmla="*/ 715 h 860"/>
                  <a:gd name="T34" fmla="*/ 215 w 1294"/>
                  <a:gd name="T35" fmla="*/ 710 h 860"/>
                  <a:gd name="T36" fmla="*/ 941 w 1294"/>
                  <a:gd name="T37" fmla="*/ 754 h 860"/>
                  <a:gd name="T38" fmla="*/ 927 w 1294"/>
                  <a:gd name="T39" fmla="*/ 663 h 860"/>
                  <a:gd name="T40" fmla="*/ 902 w 1294"/>
                  <a:gd name="T41" fmla="*/ 665 h 860"/>
                  <a:gd name="T42" fmla="*/ 844 w 1294"/>
                  <a:gd name="T43" fmla="*/ 754 h 860"/>
                  <a:gd name="T44" fmla="*/ 867 w 1294"/>
                  <a:gd name="T45" fmla="*/ 640 h 860"/>
                  <a:gd name="T46" fmla="*/ 899 w 1294"/>
                  <a:gd name="T47" fmla="*/ 638 h 860"/>
                  <a:gd name="T48" fmla="*/ 955 w 1294"/>
                  <a:gd name="T49" fmla="*/ 638 h 860"/>
                  <a:gd name="T50" fmla="*/ 978 w 1294"/>
                  <a:gd name="T51" fmla="*/ 754 h 860"/>
                  <a:gd name="T52" fmla="*/ 342 w 1294"/>
                  <a:gd name="T53" fmla="*/ 720 h 860"/>
                  <a:gd name="T54" fmla="*/ 404 w 1294"/>
                  <a:gd name="T55" fmla="*/ 726 h 860"/>
                  <a:gd name="T56" fmla="*/ 437 w 1294"/>
                  <a:gd name="T57" fmla="*/ 642 h 860"/>
                  <a:gd name="T58" fmla="*/ 374 w 1294"/>
                  <a:gd name="T59" fmla="*/ 742 h 860"/>
                  <a:gd name="T60" fmla="*/ 419 w 1294"/>
                  <a:gd name="T61" fmla="*/ 653 h 860"/>
                  <a:gd name="T62" fmla="*/ 1286 w 1294"/>
                  <a:gd name="T63" fmla="*/ 0 h 860"/>
                  <a:gd name="T64" fmla="*/ 1058 w 1294"/>
                  <a:gd name="T65" fmla="*/ 654 h 860"/>
                  <a:gd name="T66" fmla="*/ 1063 w 1294"/>
                  <a:gd name="T67" fmla="*/ 739 h 860"/>
                  <a:gd name="T68" fmla="*/ 1041 w 1294"/>
                  <a:gd name="T69" fmla="*/ 654 h 860"/>
                  <a:gd name="T70" fmla="*/ 1068 w 1294"/>
                  <a:gd name="T71" fmla="*/ 606 h 860"/>
                  <a:gd name="T72" fmla="*/ 806 w 1294"/>
                  <a:gd name="T73" fmla="*/ 754 h 860"/>
                  <a:gd name="T74" fmla="*/ 797 w 1294"/>
                  <a:gd name="T75" fmla="*/ 652 h 860"/>
                  <a:gd name="T76" fmla="*/ 749 w 1294"/>
                  <a:gd name="T77" fmla="*/ 681 h 860"/>
                  <a:gd name="T78" fmla="*/ 708 w 1294"/>
                  <a:gd name="T79" fmla="*/ 688 h 860"/>
                  <a:gd name="T80" fmla="*/ 700 w 1294"/>
                  <a:gd name="T81" fmla="*/ 640 h 860"/>
                  <a:gd name="T82" fmla="*/ 729 w 1294"/>
                  <a:gd name="T83" fmla="*/ 644 h 860"/>
                  <a:gd name="T84" fmla="*/ 785 w 1294"/>
                  <a:gd name="T85" fmla="*/ 644 h 860"/>
                  <a:gd name="T86" fmla="*/ 453 w 1294"/>
                  <a:gd name="T87" fmla="*/ 754 h 860"/>
                  <a:gd name="T88" fmla="*/ 580 w 1294"/>
                  <a:gd name="T89" fmla="*/ 657 h 860"/>
                  <a:gd name="T90" fmla="*/ 553 w 1294"/>
                  <a:gd name="T91" fmla="*/ 692 h 860"/>
                  <a:gd name="T92" fmla="*/ 508 w 1294"/>
                  <a:gd name="T93" fmla="*/ 750 h 860"/>
                  <a:gd name="T94" fmla="*/ 554 w 1294"/>
                  <a:gd name="T95" fmla="*/ 724 h 860"/>
                  <a:gd name="T96" fmla="*/ 528 w 1294"/>
                  <a:gd name="T97" fmla="*/ 654 h 860"/>
                  <a:gd name="T98" fmla="*/ 657 w 1294"/>
                  <a:gd name="T99" fmla="*/ 740 h 860"/>
                  <a:gd name="T100" fmla="*/ 626 w 1294"/>
                  <a:gd name="T101" fmla="*/ 751 h 860"/>
                  <a:gd name="T102" fmla="*/ 601 w 1294"/>
                  <a:gd name="T103" fmla="*/ 640 h 860"/>
                  <a:gd name="T104" fmla="*/ 612 w 1294"/>
                  <a:gd name="T105" fmla="*/ 742 h 860"/>
                  <a:gd name="T106" fmla="*/ 678 w 1294"/>
                  <a:gd name="T107" fmla="*/ 640 h 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4" h="860">
                    <a:moveTo>
                      <a:pt x="312" y="638"/>
                    </a:moveTo>
                    <a:cubicBezTo>
                      <a:pt x="305" y="638"/>
                      <a:pt x="298" y="640"/>
                      <a:pt x="291" y="646"/>
                    </a:cubicBezTo>
                    <a:cubicBezTo>
                      <a:pt x="285" y="651"/>
                      <a:pt x="279" y="658"/>
                      <a:pt x="275" y="667"/>
                    </a:cubicBezTo>
                    <a:cubicBezTo>
                      <a:pt x="274" y="667"/>
                      <a:pt x="274" y="667"/>
                      <a:pt x="274" y="667"/>
                    </a:cubicBezTo>
                    <a:cubicBezTo>
                      <a:pt x="277" y="658"/>
                      <a:pt x="279" y="649"/>
                      <a:pt x="280" y="641"/>
                    </a:cubicBezTo>
                    <a:cubicBezTo>
                      <a:pt x="292" y="585"/>
                      <a:pt x="292" y="585"/>
                      <a:pt x="292" y="585"/>
                    </a:cubicBezTo>
                    <a:cubicBezTo>
                      <a:pt x="276" y="585"/>
                      <a:pt x="276" y="585"/>
                      <a:pt x="276" y="585"/>
                    </a:cubicBezTo>
                    <a:cubicBezTo>
                      <a:pt x="241" y="750"/>
                      <a:pt x="241" y="750"/>
                      <a:pt x="241" y="750"/>
                    </a:cubicBezTo>
                    <a:cubicBezTo>
                      <a:pt x="249" y="754"/>
                      <a:pt x="259" y="756"/>
                      <a:pt x="272" y="756"/>
                    </a:cubicBezTo>
                    <a:cubicBezTo>
                      <a:pt x="281" y="756"/>
                      <a:pt x="289" y="754"/>
                      <a:pt x="297" y="750"/>
                    </a:cubicBezTo>
                    <a:cubicBezTo>
                      <a:pt x="305" y="746"/>
                      <a:pt x="312" y="740"/>
                      <a:pt x="317" y="732"/>
                    </a:cubicBezTo>
                    <a:cubicBezTo>
                      <a:pt x="323" y="724"/>
                      <a:pt x="328" y="715"/>
                      <a:pt x="331" y="704"/>
                    </a:cubicBezTo>
                    <a:cubicBezTo>
                      <a:pt x="335" y="693"/>
                      <a:pt x="337" y="683"/>
                      <a:pt x="337" y="673"/>
                    </a:cubicBezTo>
                    <a:cubicBezTo>
                      <a:pt x="337" y="662"/>
                      <a:pt x="335" y="653"/>
                      <a:pt x="330" y="647"/>
                    </a:cubicBezTo>
                    <a:cubicBezTo>
                      <a:pt x="326" y="641"/>
                      <a:pt x="320" y="638"/>
                      <a:pt x="312" y="638"/>
                    </a:cubicBezTo>
                    <a:close/>
                    <a:moveTo>
                      <a:pt x="313" y="708"/>
                    </a:moveTo>
                    <a:cubicBezTo>
                      <a:pt x="309" y="719"/>
                      <a:pt x="303" y="728"/>
                      <a:pt x="296" y="734"/>
                    </a:cubicBezTo>
                    <a:cubicBezTo>
                      <a:pt x="290" y="740"/>
                      <a:pt x="282" y="743"/>
                      <a:pt x="274" y="743"/>
                    </a:cubicBezTo>
                    <a:cubicBezTo>
                      <a:pt x="268" y="743"/>
                      <a:pt x="263" y="742"/>
                      <a:pt x="259" y="740"/>
                    </a:cubicBezTo>
                    <a:cubicBezTo>
                      <a:pt x="267" y="702"/>
                      <a:pt x="267" y="702"/>
                      <a:pt x="267" y="702"/>
                    </a:cubicBezTo>
                    <a:cubicBezTo>
                      <a:pt x="271" y="688"/>
                      <a:pt x="276" y="676"/>
                      <a:pt x="283" y="667"/>
                    </a:cubicBezTo>
                    <a:cubicBezTo>
                      <a:pt x="290" y="657"/>
                      <a:pt x="297" y="652"/>
                      <a:pt x="305" y="652"/>
                    </a:cubicBezTo>
                    <a:cubicBezTo>
                      <a:pt x="315" y="652"/>
                      <a:pt x="320" y="660"/>
                      <a:pt x="320" y="675"/>
                    </a:cubicBezTo>
                    <a:cubicBezTo>
                      <a:pt x="320" y="686"/>
                      <a:pt x="317" y="697"/>
                      <a:pt x="313" y="708"/>
                    </a:cubicBezTo>
                    <a:close/>
                    <a:moveTo>
                      <a:pt x="157" y="585"/>
                    </a:moveTo>
                    <a:cubicBezTo>
                      <a:pt x="121" y="754"/>
                      <a:pt x="121" y="754"/>
                      <a:pt x="121" y="754"/>
                    </a:cubicBezTo>
                    <a:cubicBezTo>
                      <a:pt x="105" y="754"/>
                      <a:pt x="105" y="754"/>
                      <a:pt x="105" y="754"/>
                    </a:cubicBezTo>
                    <a:cubicBezTo>
                      <a:pt x="141" y="585"/>
                      <a:pt x="141" y="585"/>
                      <a:pt x="141" y="585"/>
                    </a:cubicBezTo>
                    <a:lnTo>
                      <a:pt x="157" y="585"/>
                    </a:lnTo>
                    <a:close/>
                    <a:moveTo>
                      <a:pt x="75" y="638"/>
                    </a:moveTo>
                    <a:cubicBezTo>
                      <a:pt x="63" y="638"/>
                      <a:pt x="52" y="641"/>
                      <a:pt x="43" y="648"/>
                    </a:cubicBezTo>
                    <a:cubicBezTo>
                      <a:pt x="33" y="656"/>
                      <a:pt x="25" y="666"/>
                      <a:pt x="19" y="679"/>
                    </a:cubicBezTo>
                    <a:cubicBezTo>
                      <a:pt x="13" y="692"/>
                      <a:pt x="10" y="705"/>
                      <a:pt x="10" y="720"/>
                    </a:cubicBezTo>
                    <a:cubicBezTo>
                      <a:pt x="10" y="732"/>
                      <a:pt x="12" y="741"/>
                      <a:pt x="17" y="747"/>
                    </a:cubicBezTo>
                    <a:cubicBezTo>
                      <a:pt x="21" y="753"/>
                      <a:pt x="27" y="756"/>
                      <a:pt x="35" y="756"/>
                    </a:cubicBezTo>
                    <a:cubicBezTo>
                      <a:pt x="43" y="756"/>
                      <a:pt x="49" y="754"/>
                      <a:pt x="55" y="749"/>
                    </a:cubicBezTo>
                    <a:cubicBezTo>
                      <a:pt x="60" y="745"/>
                      <a:pt x="66" y="737"/>
                      <a:pt x="72" y="726"/>
                    </a:cubicBezTo>
                    <a:cubicBezTo>
                      <a:pt x="72" y="726"/>
                      <a:pt x="72" y="726"/>
                      <a:pt x="72" y="726"/>
                    </a:cubicBezTo>
                    <a:cubicBezTo>
                      <a:pt x="65" y="757"/>
                      <a:pt x="65" y="757"/>
                      <a:pt x="65" y="757"/>
                    </a:cubicBezTo>
                    <a:cubicBezTo>
                      <a:pt x="63" y="769"/>
                      <a:pt x="58" y="778"/>
                      <a:pt x="52" y="784"/>
                    </a:cubicBezTo>
                    <a:cubicBezTo>
                      <a:pt x="45" y="791"/>
                      <a:pt x="37" y="794"/>
                      <a:pt x="27" y="794"/>
                    </a:cubicBezTo>
                    <a:cubicBezTo>
                      <a:pt x="23" y="794"/>
                      <a:pt x="18" y="793"/>
                      <a:pt x="14" y="792"/>
                    </a:cubicBezTo>
                    <a:cubicBezTo>
                      <a:pt x="9" y="790"/>
                      <a:pt x="6" y="789"/>
                      <a:pt x="2" y="787"/>
                    </a:cubicBezTo>
                    <a:cubicBezTo>
                      <a:pt x="0" y="802"/>
                      <a:pt x="0" y="802"/>
                      <a:pt x="0" y="802"/>
                    </a:cubicBezTo>
                    <a:cubicBezTo>
                      <a:pt x="3" y="804"/>
                      <a:pt x="7" y="805"/>
                      <a:pt x="11" y="806"/>
                    </a:cubicBezTo>
                    <a:cubicBezTo>
                      <a:pt x="16" y="808"/>
                      <a:pt x="21" y="808"/>
                      <a:pt x="26" y="808"/>
                    </a:cubicBezTo>
                    <a:cubicBezTo>
                      <a:pt x="41" y="808"/>
                      <a:pt x="53" y="804"/>
                      <a:pt x="63" y="796"/>
                    </a:cubicBezTo>
                    <a:cubicBezTo>
                      <a:pt x="72" y="787"/>
                      <a:pt x="78" y="773"/>
                      <a:pt x="82" y="754"/>
                    </a:cubicBezTo>
                    <a:cubicBezTo>
                      <a:pt x="105" y="642"/>
                      <a:pt x="105" y="642"/>
                      <a:pt x="105" y="642"/>
                    </a:cubicBezTo>
                    <a:cubicBezTo>
                      <a:pt x="95" y="639"/>
                      <a:pt x="85" y="638"/>
                      <a:pt x="75" y="638"/>
                    </a:cubicBezTo>
                    <a:close/>
                    <a:moveTo>
                      <a:pt x="79" y="689"/>
                    </a:moveTo>
                    <a:cubicBezTo>
                      <a:pt x="76" y="705"/>
                      <a:pt x="70" y="717"/>
                      <a:pt x="64" y="727"/>
                    </a:cubicBezTo>
                    <a:cubicBezTo>
                      <a:pt x="57" y="737"/>
                      <a:pt x="50" y="742"/>
                      <a:pt x="42" y="742"/>
                    </a:cubicBezTo>
                    <a:cubicBezTo>
                      <a:pt x="32" y="742"/>
                      <a:pt x="27" y="734"/>
                      <a:pt x="27" y="718"/>
                    </a:cubicBezTo>
                    <a:cubicBezTo>
                      <a:pt x="27" y="707"/>
                      <a:pt x="29" y="696"/>
                      <a:pt x="34" y="685"/>
                    </a:cubicBezTo>
                    <a:cubicBezTo>
                      <a:pt x="38" y="674"/>
                      <a:pt x="44" y="666"/>
                      <a:pt x="50" y="660"/>
                    </a:cubicBezTo>
                    <a:cubicBezTo>
                      <a:pt x="57" y="654"/>
                      <a:pt x="65" y="651"/>
                      <a:pt x="73" y="651"/>
                    </a:cubicBezTo>
                    <a:cubicBezTo>
                      <a:pt x="77" y="651"/>
                      <a:pt x="82" y="652"/>
                      <a:pt x="87" y="653"/>
                    </a:cubicBezTo>
                    <a:lnTo>
                      <a:pt x="79" y="689"/>
                    </a:lnTo>
                    <a:close/>
                    <a:moveTo>
                      <a:pt x="1010" y="612"/>
                    </a:moveTo>
                    <a:cubicBezTo>
                      <a:pt x="1008" y="610"/>
                      <a:pt x="1007" y="607"/>
                      <a:pt x="1007" y="604"/>
                    </a:cubicBezTo>
                    <a:cubicBezTo>
                      <a:pt x="1007" y="601"/>
                      <a:pt x="1008" y="598"/>
                      <a:pt x="1010" y="596"/>
                    </a:cubicBezTo>
                    <a:cubicBezTo>
                      <a:pt x="1012" y="594"/>
                      <a:pt x="1015" y="592"/>
                      <a:pt x="1018" y="592"/>
                    </a:cubicBezTo>
                    <a:cubicBezTo>
                      <a:pt x="1021" y="592"/>
                      <a:pt x="1024" y="593"/>
                      <a:pt x="1026" y="595"/>
                    </a:cubicBezTo>
                    <a:cubicBezTo>
                      <a:pt x="1028" y="597"/>
                      <a:pt x="1029" y="600"/>
                      <a:pt x="1029" y="603"/>
                    </a:cubicBezTo>
                    <a:cubicBezTo>
                      <a:pt x="1029" y="607"/>
                      <a:pt x="1028" y="610"/>
                      <a:pt x="1026" y="612"/>
                    </a:cubicBezTo>
                    <a:cubicBezTo>
                      <a:pt x="1024" y="614"/>
                      <a:pt x="1021" y="615"/>
                      <a:pt x="1018" y="615"/>
                    </a:cubicBezTo>
                    <a:cubicBezTo>
                      <a:pt x="1015" y="615"/>
                      <a:pt x="1012" y="614"/>
                      <a:pt x="1010" y="612"/>
                    </a:cubicBezTo>
                    <a:close/>
                    <a:moveTo>
                      <a:pt x="203" y="638"/>
                    </a:moveTo>
                    <a:cubicBezTo>
                      <a:pt x="193" y="638"/>
                      <a:pt x="184" y="641"/>
                      <a:pt x="176" y="647"/>
                    </a:cubicBezTo>
                    <a:cubicBezTo>
                      <a:pt x="168" y="654"/>
                      <a:pt x="161" y="663"/>
                      <a:pt x="156" y="676"/>
                    </a:cubicBezTo>
                    <a:cubicBezTo>
                      <a:pt x="151" y="688"/>
                      <a:pt x="149" y="701"/>
                      <a:pt x="149" y="715"/>
                    </a:cubicBezTo>
                    <a:cubicBezTo>
                      <a:pt x="149" y="728"/>
                      <a:pt x="152" y="738"/>
                      <a:pt x="158" y="745"/>
                    </a:cubicBezTo>
                    <a:cubicBezTo>
                      <a:pt x="164" y="753"/>
                      <a:pt x="172" y="756"/>
                      <a:pt x="183" y="756"/>
                    </a:cubicBezTo>
                    <a:cubicBezTo>
                      <a:pt x="191" y="756"/>
                      <a:pt x="198" y="754"/>
                      <a:pt x="205" y="750"/>
                    </a:cubicBezTo>
                    <a:cubicBezTo>
                      <a:pt x="211" y="746"/>
                      <a:pt x="217" y="741"/>
                      <a:pt x="221" y="734"/>
                    </a:cubicBezTo>
                    <a:cubicBezTo>
                      <a:pt x="226" y="727"/>
                      <a:pt x="230" y="718"/>
                      <a:pt x="233" y="708"/>
                    </a:cubicBezTo>
                    <a:cubicBezTo>
                      <a:pt x="235" y="697"/>
                      <a:pt x="237" y="688"/>
                      <a:pt x="237" y="679"/>
                    </a:cubicBezTo>
                    <a:cubicBezTo>
                      <a:pt x="237" y="666"/>
                      <a:pt x="234" y="656"/>
                      <a:pt x="228" y="649"/>
                    </a:cubicBezTo>
                    <a:cubicBezTo>
                      <a:pt x="223" y="641"/>
                      <a:pt x="214" y="638"/>
                      <a:pt x="203" y="638"/>
                    </a:cubicBezTo>
                    <a:close/>
                    <a:moveTo>
                      <a:pt x="215" y="710"/>
                    </a:moveTo>
                    <a:cubicBezTo>
                      <a:pt x="211" y="721"/>
                      <a:pt x="207" y="729"/>
                      <a:pt x="202" y="734"/>
                    </a:cubicBezTo>
                    <a:cubicBezTo>
                      <a:pt x="197" y="739"/>
                      <a:pt x="191" y="742"/>
                      <a:pt x="184" y="742"/>
                    </a:cubicBezTo>
                    <a:cubicBezTo>
                      <a:pt x="178" y="742"/>
                      <a:pt x="174" y="740"/>
                      <a:pt x="171" y="735"/>
                    </a:cubicBezTo>
                    <a:cubicBezTo>
                      <a:pt x="167" y="731"/>
                      <a:pt x="166" y="724"/>
                      <a:pt x="166" y="715"/>
                    </a:cubicBezTo>
                    <a:cubicBezTo>
                      <a:pt x="166" y="705"/>
                      <a:pt x="167" y="694"/>
                      <a:pt x="171" y="684"/>
                    </a:cubicBezTo>
                    <a:cubicBezTo>
                      <a:pt x="174" y="674"/>
                      <a:pt x="179" y="666"/>
                      <a:pt x="184" y="660"/>
                    </a:cubicBezTo>
                    <a:cubicBezTo>
                      <a:pt x="189" y="655"/>
                      <a:pt x="195" y="652"/>
                      <a:pt x="201" y="652"/>
                    </a:cubicBezTo>
                    <a:cubicBezTo>
                      <a:pt x="214" y="652"/>
                      <a:pt x="220" y="661"/>
                      <a:pt x="220" y="679"/>
                    </a:cubicBezTo>
                    <a:cubicBezTo>
                      <a:pt x="220" y="689"/>
                      <a:pt x="218" y="699"/>
                      <a:pt x="215" y="710"/>
                    </a:cubicBezTo>
                    <a:close/>
                    <a:moveTo>
                      <a:pt x="970" y="644"/>
                    </a:moveTo>
                    <a:cubicBezTo>
                      <a:pt x="974" y="648"/>
                      <a:pt x="976" y="653"/>
                      <a:pt x="976" y="659"/>
                    </a:cubicBezTo>
                    <a:cubicBezTo>
                      <a:pt x="976" y="663"/>
                      <a:pt x="975" y="670"/>
                      <a:pt x="973" y="680"/>
                    </a:cubicBezTo>
                    <a:cubicBezTo>
                      <a:pt x="957" y="754"/>
                      <a:pt x="957" y="754"/>
                      <a:pt x="957" y="754"/>
                    </a:cubicBezTo>
                    <a:cubicBezTo>
                      <a:pt x="941" y="754"/>
                      <a:pt x="941" y="754"/>
                      <a:pt x="941" y="754"/>
                    </a:cubicBezTo>
                    <a:cubicBezTo>
                      <a:pt x="956" y="681"/>
                      <a:pt x="956" y="681"/>
                      <a:pt x="956" y="681"/>
                    </a:cubicBezTo>
                    <a:cubicBezTo>
                      <a:pt x="958" y="674"/>
                      <a:pt x="958" y="668"/>
                      <a:pt x="958" y="665"/>
                    </a:cubicBezTo>
                    <a:cubicBezTo>
                      <a:pt x="958" y="661"/>
                      <a:pt x="957" y="658"/>
                      <a:pt x="956" y="655"/>
                    </a:cubicBezTo>
                    <a:cubicBezTo>
                      <a:pt x="954" y="653"/>
                      <a:pt x="951" y="652"/>
                      <a:pt x="947" y="652"/>
                    </a:cubicBezTo>
                    <a:cubicBezTo>
                      <a:pt x="940" y="652"/>
                      <a:pt x="933" y="656"/>
                      <a:pt x="927" y="663"/>
                    </a:cubicBezTo>
                    <a:cubicBezTo>
                      <a:pt x="920" y="670"/>
                      <a:pt x="916" y="678"/>
                      <a:pt x="914" y="688"/>
                    </a:cubicBezTo>
                    <a:cubicBezTo>
                      <a:pt x="901" y="754"/>
                      <a:pt x="901" y="754"/>
                      <a:pt x="901" y="754"/>
                    </a:cubicBezTo>
                    <a:cubicBezTo>
                      <a:pt x="884" y="754"/>
                      <a:pt x="884" y="754"/>
                      <a:pt x="884" y="754"/>
                    </a:cubicBezTo>
                    <a:cubicBezTo>
                      <a:pt x="900" y="681"/>
                      <a:pt x="900" y="681"/>
                      <a:pt x="900" y="681"/>
                    </a:cubicBezTo>
                    <a:cubicBezTo>
                      <a:pt x="901" y="674"/>
                      <a:pt x="902" y="668"/>
                      <a:pt x="902" y="665"/>
                    </a:cubicBezTo>
                    <a:cubicBezTo>
                      <a:pt x="902" y="661"/>
                      <a:pt x="901" y="658"/>
                      <a:pt x="899" y="655"/>
                    </a:cubicBezTo>
                    <a:cubicBezTo>
                      <a:pt x="897" y="653"/>
                      <a:pt x="894" y="652"/>
                      <a:pt x="891" y="652"/>
                    </a:cubicBezTo>
                    <a:cubicBezTo>
                      <a:pt x="884" y="652"/>
                      <a:pt x="877" y="655"/>
                      <a:pt x="871" y="662"/>
                    </a:cubicBezTo>
                    <a:cubicBezTo>
                      <a:pt x="865" y="669"/>
                      <a:pt x="860" y="678"/>
                      <a:pt x="858" y="688"/>
                    </a:cubicBezTo>
                    <a:cubicBezTo>
                      <a:pt x="844" y="754"/>
                      <a:pt x="844" y="754"/>
                      <a:pt x="844" y="754"/>
                    </a:cubicBezTo>
                    <a:cubicBezTo>
                      <a:pt x="828" y="754"/>
                      <a:pt x="828" y="754"/>
                      <a:pt x="828" y="754"/>
                    </a:cubicBezTo>
                    <a:cubicBezTo>
                      <a:pt x="845" y="672"/>
                      <a:pt x="845" y="672"/>
                      <a:pt x="845" y="672"/>
                    </a:cubicBezTo>
                    <a:cubicBezTo>
                      <a:pt x="846" y="667"/>
                      <a:pt x="847" y="661"/>
                      <a:pt x="848" y="654"/>
                    </a:cubicBezTo>
                    <a:cubicBezTo>
                      <a:pt x="849" y="647"/>
                      <a:pt x="850" y="642"/>
                      <a:pt x="850" y="640"/>
                    </a:cubicBezTo>
                    <a:cubicBezTo>
                      <a:pt x="867" y="640"/>
                      <a:pt x="867" y="640"/>
                      <a:pt x="867" y="640"/>
                    </a:cubicBezTo>
                    <a:cubicBezTo>
                      <a:pt x="865" y="654"/>
                      <a:pt x="865" y="654"/>
                      <a:pt x="865" y="654"/>
                    </a:cubicBezTo>
                    <a:cubicBezTo>
                      <a:pt x="864" y="661"/>
                      <a:pt x="864" y="661"/>
                      <a:pt x="864" y="661"/>
                    </a:cubicBezTo>
                    <a:cubicBezTo>
                      <a:pt x="864" y="661"/>
                      <a:pt x="864" y="661"/>
                      <a:pt x="864" y="661"/>
                    </a:cubicBezTo>
                    <a:cubicBezTo>
                      <a:pt x="868" y="653"/>
                      <a:pt x="873" y="648"/>
                      <a:pt x="880" y="644"/>
                    </a:cubicBezTo>
                    <a:cubicBezTo>
                      <a:pt x="886" y="640"/>
                      <a:pt x="892" y="638"/>
                      <a:pt x="899" y="638"/>
                    </a:cubicBezTo>
                    <a:cubicBezTo>
                      <a:pt x="905" y="638"/>
                      <a:pt x="910" y="640"/>
                      <a:pt x="913" y="644"/>
                    </a:cubicBezTo>
                    <a:cubicBezTo>
                      <a:pt x="917" y="648"/>
                      <a:pt x="919" y="653"/>
                      <a:pt x="919" y="660"/>
                    </a:cubicBezTo>
                    <a:cubicBezTo>
                      <a:pt x="919" y="660"/>
                      <a:pt x="919" y="660"/>
                      <a:pt x="919" y="660"/>
                    </a:cubicBezTo>
                    <a:cubicBezTo>
                      <a:pt x="923" y="653"/>
                      <a:pt x="929" y="647"/>
                      <a:pt x="935" y="644"/>
                    </a:cubicBezTo>
                    <a:cubicBezTo>
                      <a:pt x="942" y="640"/>
                      <a:pt x="948" y="638"/>
                      <a:pt x="955" y="638"/>
                    </a:cubicBezTo>
                    <a:cubicBezTo>
                      <a:pt x="961" y="638"/>
                      <a:pt x="966" y="640"/>
                      <a:pt x="970" y="644"/>
                    </a:cubicBezTo>
                    <a:close/>
                    <a:moveTo>
                      <a:pt x="1003" y="640"/>
                    </a:moveTo>
                    <a:cubicBezTo>
                      <a:pt x="1019" y="640"/>
                      <a:pt x="1019" y="640"/>
                      <a:pt x="1019" y="640"/>
                    </a:cubicBezTo>
                    <a:cubicBezTo>
                      <a:pt x="995" y="754"/>
                      <a:pt x="995" y="754"/>
                      <a:pt x="995" y="754"/>
                    </a:cubicBezTo>
                    <a:cubicBezTo>
                      <a:pt x="978" y="754"/>
                      <a:pt x="978" y="754"/>
                      <a:pt x="978" y="754"/>
                    </a:cubicBezTo>
                    <a:lnTo>
                      <a:pt x="1003" y="640"/>
                    </a:lnTo>
                    <a:close/>
                    <a:moveTo>
                      <a:pt x="407" y="638"/>
                    </a:moveTo>
                    <a:cubicBezTo>
                      <a:pt x="395" y="638"/>
                      <a:pt x="384" y="641"/>
                      <a:pt x="374" y="648"/>
                    </a:cubicBezTo>
                    <a:cubicBezTo>
                      <a:pt x="365" y="656"/>
                      <a:pt x="357" y="666"/>
                      <a:pt x="351" y="679"/>
                    </a:cubicBezTo>
                    <a:cubicBezTo>
                      <a:pt x="345" y="692"/>
                      <a:pt x="342" y="705"/>
                      <a:pt x="342" y="720"/>
                    </a:cubicBezTo>
                    <a:cubicBezTo>
                      <a:pt x="342" y="732"/>
                      <a:pt x="344" y="741"/>
                      <a:pt x="349" y="747"/>
                    </a:cubicBezTo>
                    <a:cubicBezTo>
                      <a:pt x="353" y="753"/>
                      <a:pt x="359" y="756"/>
                      <a:pt x="367" y="756"/>
                    </a:cubicBezTo>
                    <a:cubicBezTo>
                      <a:pt x="375" y="756"/>
                      <a:pt x="381" y="754"/>
                      <a:pt x="387" y="749"/>
                    </a:cubicBezTo>
                    <a:cubicBezTo>
                      <a:pt x="393" y="744"/>
                      <a:pt x="398" y="736"/>
                      <a:pt x="404" y="726"/>
                    </a:cubicBezTo>
                    <a:cubicBezTo>
                      <a:pt x="404" y="726"/>
                      <a:pt x="404" y="726"/>
                      <a:pt x="404" y="726"/>
                    </a:cubicBezTo>
                    <a:cubicBezTo>
                      <a:pt x="402" y="738"/>
                      <a:pt x="401" y="747"/>
                      <a:pt x="401" y="754"/>
                    </a:cubicBezTo>
                    <a:cubicBezTo>
                      <a:pt x="417" y="754"/>
                      <a:pt x="417" y="754"/>
                      <a:pt x="417" y="754"/>
                    </a:cubicBezTo>
                    <a:cubicBezTo>
                      <a:pt x="417" y="749"/>
                      <a:pt x="418" y="743"/>
                      <a:pt x="419" y="735"/>
                    </a:cubicBezTo>
                    <a:cubicBezTo>
                      <a:pt x="420" y="727"/>
                      <a:pt x="421" y="720"/>
                      <a:pt x="422" y="714"/>
                    </a:cubicBezTo>
                    <a:cubicBezTo>
                      <a:pt x="437" y="642"/>
                      <a:pt x="437" y="642"/>
                      <a:pt x="437" y="642"/>
                    </a:cubicBezTo>
                    <a:cubicBezTo>
                      <a:pt x="427" y="639"/>
                      <a:pt x="417" y="638"/>
                      <a:pt x="407" y="638"/>
                    </a:cubicBezTo>
                    <a:close/>
                    <a:moveTo>
                      <a:pt x="411" y="689"/>
                    </a:moveTo>
                    <a:cubicBezTo>
                      <a:pt x="409" y="698"/>
                      <a:pt x="406" y="707"/>
                      <a:pt x="402" y="716"/>
                    </a:cubicBezTo>
                    <a:cubicBezTo>
                      <a:pt x="398" y="725"/>
                      <a:pt x="393" y="731"/>
                      <a:pt x="388" y="736"/>
                    </a:cubicBezTo>
                    <a:cubicBezTo>
                      <a:pt x="384" y="740"/>
                      <a:pt x="379" y="742"/>
                      <a:pt x="374" y="742"/>
                    </a:cubicBezTo>
                    <a:cubicBezTo>
                      <a:pt x="364" y="742"/>
                      <a:pt x="359" y="734"/>
                      <a:pt x="359" y="718"/>
                    </a:cubicBezTo>
                    <a:cubicBezTo>
                      <a:pt x="359" y="707"/>
                      <a:pt x="361" y="696"/>
                      <a:pt x="366" y="685"/>
                    </a:cubicBezTo>
                    <a:cubicBezTo>
                      <a:pt x="370" y="674"/>
                      <a:pt x="375" y="666"/>
                      <a:pt x="382" y="660"/>
                    </a:cubicBezTo>
                    <a:cubicBezTo>
                      <a:pt x="389" y="654"/>
                      <a:pt x="397" y="651"/>
                      <a:pt x="405" y="651"/>
                    </a:cubicBezTo>
                    <a:cubicBezTo>
                      <a:pt x="410" y="651"/>
                      <a:pt x="415" y="652"/>
                      <a:pt x="419" y="653"/>
                    </a:cubicBezTo>
                    <a:lnTo>
                      <a:pt x="411" y="689"/>
                    </a:lnTo>
                    <a:close/>
                    <a:moveTo>
                      <a:pt x="1294" y="1"/>
                    </a:moveTo>
                    <a:cubicBezTo>
                      <a:pt x="1118" y="860"/>
                      <a:pt x="1118" y="860"/>
                      <a:pt x="1118" y="860"/>
                    </a:cubicBezTo>
                    <a:cubicBezTo>
                      <a:pt x="1109" y="858"/>
                      <a:pt x="1109" y="858"/>
                      <a:pt x="1109" y="858"/>
                    </a:cubicBezTo>
                    <a:cubicBezTo>
                      <a:pt x="1286" y="0"/>
                      <a:pt x="1286" y="0"/>
                      <a:pt x="1286" y="0"/>
                    </a:cubicBezTo>
                    <a:lnTo>
                      <a:pt x="1294" y="1"/>
                    </a:lnTo>
                    <a:close/>
                    <a:moveTo>
                      <a:pt x="1060" y="640"/>
                    </a:moveTo>
                    <a:cubicBezTo>
                      <a:pt x="1083" y="640"/>
                      <a:pt x="1083" y="640"/>
                      <a:pt x="1083" y="640"/>
                    </a:cubicBezTo>
                    <a:cubicBezTo>
                      <a:pt x="1079" y="654"/>
                      <a:pt x="1079" y="654"/>
                      <a:pt x="1079" y="654"/>
                    </a:cubicBezTo>
                    <a:cubicBezTo>
                      <a:pt x="1058" y="654"/>
                      <a:pt x="1058" y="654"/>
                      <a:pt x="1058" y="654"/>
                    </a:cubicBezTo>
                    <a:cubicBezTo>
                      <a:pt x="1044" y="720"/>
                      <a:pt x="1044" y="720"/>
                      <a:pt x="1044" y="720"/>
                    </a:cubicBezTo>
                    <a:cubicBezTo>
                      <a:pt x="1043" y="724"/>
                      <a:pt x="1042" y="729"/>
                      <a:pt x="1042" y="733"/>
                    </a:cubicBezTo>
                    <a:cubicBezTo>
                      <a:pt x="1042" y="736"/>
                      <a:pt x="1043" y="738"/>
                      <a:pt x="1044" y="740"/>
                    </a:cubicBezTo>
                    <a:cubicBezTo>
                      <a:pt x="1045" y="741"/>
                      <a:pt x="1048" y="742"/>
                      <a:pt x="1051" y="742"/>
                    </a:cubicBezTo>
                    <a:cubicBezTo>
                      <a:pt x="1053" y="742"/>
                      <a:pt x="1058" y="741"/>
                      <a:pt x="1063" y="739"/>
                    </a:cubicBezTo>
                    <a:cubicBezTo>
                      <a:pt x="1060" y="753"/>
                      <a:pt x="1060" y="753"/>
                      <a:pt x="1060" y="753"/>
                    </a:cubicBezTo>
                    <a:cubicBezTo>
                      <a:pt x="1054" y="755"/>
                      <a:pt x="1049" y="756"/>
                      <a:pt x="1044" y="756"/>
                    </a:cubicBezTo>
                    <a:cubicBezTo>
                      <a:pt x="1031" y="756"/>
                      <a:pt x="1025" y="750"/>
                      <a:pt x="1025" y="736"/>
                    </a:cubicBezTo>
                    <a:cubicBezTo>
                      <a:pt x="1025" y="732"/>
                      <a:pt x="1026" y="726"/>
                      <a:pt x="1027" y="720"/>
                    </a:cubicBezTo>
                    <a:cubicBezTo>
                      <a:pt x="1041" y="654"/>
                      <a:pt x="1041" y="654"/>
                      <a:pt x="1041" y="654"/>
                    </a:cubicBezTo>
                    <a:cubicBezTo>
                      <a:pt x="1026" y="654"/>
                      <a:pt x="1026" y="654"/>
                      <a:pt x="1026" y="654"/>
                    </a:cubicBezTo>
                    <a:cubicBezTo>
                      <a:pt x="1029" y="640"/>
                      <a:pt x="1029" y="640"/>
                      <a:pt x="1029" y="640"/>
                    </a:cubicBezTo>
                    <a:cubicBezTo>
                      <a:pt x="1044" y="640"/>
                      <a:pt x="1044" y="640"/>
                      <a:pt x="1044" y="640"/>
                    </a:cubicBezTo>
                    <a:cubicBezTo>
                      <a:pt x="1050" y="611"/>
                      <a:pt x="1050" y="611"/>
                      <a:pt x="1050" y="611"/>
                    </a:cubicBezTo>
                    <a:cubicBezTo>
                      <a:pt x="1068" y="606"/>
                      <a:pt x="1068" y="606"/>
                      <a:pt x="1068" y="606"/>
                    </a:cubicBezTo>
                    <a:lnTo>
                      <a:pt x="1060" y="640"/>
                    </a:lnTo>
                    <a:close/>
                    <a:moveTo>
                      <a:pt x="819" y="644"/>
                    </a:moveTo>
                    <a:cubicBezTo>
                      <a:pt x="823" y="648"/>
                      <a:pt x="825" y="653"/>
                      <a:pt x="825" y="659"/>
                    </a:cubicBezTo>
                    <a:cubicBezTo>
                      <a:pt x="825" y="663"/>
                      <a:pt x="824" y="670"/>
                      <a:pt x="822" y="680"/>
                    </a:cubicBezTo>
                    <a:cubicBezTo>
                      <a:pt x="806" y="754"/>
                      <a:pt x="806" y="754"/>
                      <a:pt x="806" y="754"/>
                    </a:cubicBezTo>
                    <a:cubicBezTo>
                      <a:pt x="790" y="754"/>
                      <a:pt x="790" y="754"/>
                      <a:pt x="790" y="754"/>
                    </a:cubicBezTo>
                    <a:cubicBezTo>
                      <a:pt x="805" y="681"/>
                      <a:pt x="805" y="681"/>
                      <a:pt x="805" y="681"/>
                    </a:cubicBezTo>
                    <a:cubicBezTo>
                      <a:pt x="807" y="674"/>
                      <a:pt x="808" y="668"/>
                      <a:pt x="808" y="665"/>
                    </a:cubicBezTo>
                    <a:cubicBezTo>
                      <a:pt x="808" y="661"/>
                      <a:pt x="807" y="658"/>
                      <a:pt x="805" y="655"/>
                    </a:cubicBezTo>
                    <a:cubicBezTo>
                      <a:pt x="803" y="653"/>
                      <a:pt x="800" y="652"/>
                      <a:pt x="797" y="652"/>
                    </a:cubicBezTo>
                    <a:cubicBezTo>
                      <a:pt x="789" y="652"/>
                      <a:pt x="782" y="656"/>
                      <a:pt x="776" y="663"/>
                    </a:cubicBezTo>
                    <a:cubicBezTo>
                      <a:pt x="770" y="670"/>
                      <a:pt x="766" y="678"/>
                      <a:pt x="764" y="688"/>
                    </a:cubicBezTo>
                    <a:cubicBezTo>
                      <a:pt x="750" y="754"/>
                      <a:pt x="750" y="754"/>
                      <a:pt x="750" y="754"/>
                    </a:cubicBezTo>
                    <a:cubicBezTo>
                      <a:pt x="733" y="754"/>
                      <a:pt x="733" y="754"/>
                      <a:pt x="733" y="754"/>
                    </a:cubicBezTo>
                    <a:cubicBezTo>
                      <a:pt x="749" y="681"/>
                      <a:pt x="749" y="681"/>
                      <a:pt x="749" y="681"/>
                    </a:cubicBezTo>
                    <a:cubicBezTo>
                      <a:pt x="751" y="674"/>
                      <a:pt x="751" y="668"/>
                      <a:pt x="751" y="665"/>
                    </a:cubicBezTo>
                    <a:cubicBezTo>
                      <a:pt x="751" y="661"/>
                      <a:pt x="750" y="658"/>
                      <a:pt x="749" y="655"/>
                    </a:cubicBezTo>
                    <a:cubicBezTo>
                      <a:pt x="747" y="653"/>
                      <a:pt x="744" y="652"/>
                      <a:pt x="740" y="652"/>
                    </a:cubicBezTo>
                    <a:cubicBezTo>
                      <a:pt x="733" y="652"/>
                      <a:pt x="726" y="655"/>
                      <a:pt x="720" y="662"/>
                    </a:cubicBezTo>
                    <a:cubicBezTo>
                      <a:pt x="714" y="669"/>
                      <a:pt x="710" y="678"/>
                      <a:pt x="708" y="688"/>
                    </a:cubicBezTo>
                    <a:cubicBezTo>
                      <a:pt x="693" y="754"/>
                      <a:pt x="693" y="754"/>
                      <a:pt x="693" y="754"/>
                    </a:cubicBezTo>
                    <a:cubicBezTo>
                      <a:pt x="677" y="754"/>
                      <a:pt x="677" y="754"/>
                      <a:pt x="677" y="754"/>
                    </a:cubicBezTo>
                    <a:cubicBezTo>
                      <a:pt x="695" y="672"/>
                      <a:pt x="695" y="672"/>
                      <a:pt x="695" y="672"/>
                    </a:cubicBezTo>
                    <a:cubicBezTo>
                      <a:pt x="696" y="667"/>
                      <a:pt x="697" y="661"/>
                      <a:pt x="698" y="654"/>
                    </a:cubicBezTo>
                    <a:cubicBezTo>
                      <a:pt x="699" y="647"/>
                      <a:pt x="699" y="642"/>
                      <a:pt x="700" y="640"/>
                    </a:cubicBezTo>
                    <a:cubicBezTo>
                      <a:pt x="716" y="640"/>
                      <a:pt x="716" y="640"/>
                      <a:pt x="716" y="640"/>
                    </a:cubicBezTo>
                    <a:cubicBezTo>
                      <a:pt x="714" y="654"/>
                      <a:pt x="714" y="654"/>
                      <a:pt x="714" y="654"/>
                    </a:cubicBezTo>
                    <a:cubicBezTo>
                      <a:pt x="713" y="661"/>
                      <a:pt x="713" y="661"/>
                      <a:pt x="713" y="661"/>
                    </a:cubicBezTo>
                    <a:cubicBezTo>
                      <a:pt x="713" y="661"/>
                      <a:pt x="713" y="661"/>
                      <a:pt x="713" y="661"/>
                    </a:cubicBezTo>
                    <a:cubicBezTo>
                      <a:pt x="718" y="653"/>
                      <a:pt x="723" y="648"/>
                      <a:pt x="729" y="644"/>
                    </a:cubicBezTo>
                    <a:cubicBezTo>
                      <a:pt x="735" y="640"/>
                      <a:pt x="741" y="638"/>
                      <a:pt x="748" y="638"/>
                    </a:cubicBezTo>
                    <a:cubicBezTo>
                      <a:pt x="754" y="638"/>
                      <a:pt x="759" y="640"/>
                      <a:pt x="763" y="644"/>
                    </a:cubicBezTo>
                    <a:cubicBezTo>
                      <a:pt x="766" y="648"/>
                      <a:pt x="768" y="653"/>
                      <a:pt x="768" y="660"/>
                    </a:cubicBezTo>
                    <a:cubicBezTo>
                      <a:pt x="768" y="660"/>
                      <a:pt x="768" y="660"/>
                      <a:pt x="768" y="660"/>
                    </a:cubicBezTo>
                    <a:cubicBezTo>
                      <a:pt x="773" y="653"/>
                      <a:pt x="778" y="647"/>
                      <a:pt x="785" y="644"/>
                    </a:cubicBezTo>
                    <a:cubicBezTo>
                      <a:pt x="791" y="640"/>
                      <a:pt x="798" y="638"/>
                      <a:pt x="804" y="638"/>
                    </a:cubicBezTo>
                    <a:cubicBezTo>
                      <a:pt x="811" y="638"/>
                      <a:pt x="816" y="640"/>
                      <a:pt x="819" y="644"/>
                    </a:cubicBezTo>
                    <a:close/>
                    <a:moveTo>
                      <a:pt x="473" y="585"/>
                    </a:moveTo>
                    <a:cubicBezTo>
                      <a:pt x="489" y="585"/>
                      <a:pt x="489" y="585"/>
                      <a:pt x="489" y="585"/>
                    </a:cubicBezTo>
                    <a:cubicBezTo>
                      <a:pt x="453" y="754"/>
                      <a:pt x="453" y="754"/>
                      <a:pt x="453" y="754"/>
                    </a:cubicBezTo>
                    <a:cubicBezTo>
                      <a:pt x="437" y="754"/>
                      <a:pt x="437" y="754"/>
                      <a:pt x="437" y="754"/>
                    </a:cubicBezTo>
                    <a:lnTo>
                      <a:pt x="473" y="585"/>
                    </a:lnTo>
                    <a:close/>
                    <a:moveTo>
                      <a:pt x="561" y="638"/>
                    </a:moveTo>
                    <a:cubicBezTo>
                      <a:pt x="568" y="638"/>
                      <a:pt x="576" y="639"/>
                      <a:pt x="582" y="643"/>
                    </a:cubicBezTo>
                    <a:cubicBezTo>
                      <a:pt x="580" y="657"/>
                      <a:pt x="580" y="657"/>
                      <a:pt x="580" y="657"/>
                    </a:cubicBezTo>
                    <a:cubicBezTo>
                      <a:pt x="573" y="653"/>
                      <a:pt x="567" y="651"/>
                      <a:pt x="561" y="651"/>
                    </a:cubicBezTo>
                    <a:cubicBezTo>
                      <a:pt x="554" y="651"/>
                      <a:pt x="549" y="653"/>
                      <a:pt x="546" y="657"/>
                    </a:cubicBezTo>
                    <a:cubicBezTo>
                      <a:pt x="542" y="660"/>
                      <a:pt x="540" y="664"/>
                      <a:pt x="540" y="670"/>
                    </a:cubicBezTo>
                    <a:cubicBezTo>
                      <a:pt x="540" y="674"/>
                      <a:pt x="541" y="678"/>
                      <a:pt x="543" y="681"/>
                    </a:cubicBezTo>
                    <a:cubicBezTo>
                      <a:pt x="545" y="684"/>
                      <a:pt x="548" y="688"/>
                      <a:pt x="553" y="692"/>
                    </a:cubicBezTo>
                    <a:cubicBezTo>
                      <a:pt x="560" y="698"/>
                      <a:pt x="565" y="703"/>
                      <a:pt x="567" y="707"/>
                    </a:cubicBezTo>
                    <a:cubicBezTo>
                      <a:pt x="570" y="712"/>
                      <a:pt x="571" y="717"/>
                      <a:pt x="571" y="723"/>
                    </a:cubicBezTo>
                    <a:cubicBezTo>
                      <a:pt x="571" y="733"/>
                      <a:pt x="568" y="741"/>
                      <a:pt x="561" y="747"/>
                    </a:cubicBezTo>
                    <a:cubicBezTo>
                      <a:pt x="553" y="753"/>
                      <a:pt x="544" y="756"/>
                      <a:pt x="533" y="756"/>
                    </a:cubicBezTo>
                    <a:cubicBezTo>
                      <a:pt x="523" y="756"/>
                      <a:pt x="515" y="754"/>
                      <a:pt x="508" y="750"/>
                    </a:cubicBezTo>
                    <a:cubicBezTo>
                      <a:pt x="511" y="735"/>
                      <a:pt x="511" y="735"/>
                      <a:pt x="511" y="735"/>
                    </a:cubicBezTo>
                    <a:cubicBezTo>
                      <a:pt x="513" y="737"/>
                      <a:pt x="516" y="739"/>
                      <a:pt x="520" y="741"/>
                    </a:cubicBezTo>
                    <a:cubicBezTo>
                      <a:pt x="524" y="742"/>
                      <a:pt x="529" y="743"/>
                      <a:pt x="533" y="743"/>
                    </a:cubicBezTo>
                    <a:cubicBezTo>
                      <a:pt x="540" y="743"/>
                      <a:pt x="545" y="741"/>
                      <a:pt x="549" y="738"/>
                    </a:cubicBezTo>
                    <a:cubicBezTo>
                      <a:pt x="552" y="735"/>
                      <a:pt x="554" y="730"/>
                      <a:pt x="554" y="724"/>
                    </a:cubicBezTo>
                    <a:cubicBezTo>
                      <a:pt x="554" y="720"/>
                      <a:pt x="553" y="717"/>
                      <a:pt x="551" y="713"/>
                    </a:cubicBezTo>
                    <a:cubicBezTo>
                      <a:pt x="549" y="710"/>
                      <a:pt x="546" y="706"/>
                      <a:pt x="541" y="702"/>
                    </a:cubicBezTo>
                    <a:cubicBezTo>
                      <a:pt x="534" y="696"/>
                      <a:pt x="529" y="691"/>
                      <a:pt x="527" y="687"/>
                    </a:cubicBezTo>
                    <a:cubicBezTo>
                      <a:pt x="525" y="682"/>
                      <a:pt x="523" y="677"/>
                      <a:pt x="523" y="672"/>
                    </a:cubicBezTo>
                    <a:cubicBezTo>
                      <a:pt x="523" y="665"/>
                      <a:pt x="525" y="660"/>
                      <a:pt x="528" y="654"/>
                    </a:cubicBezTo>
                    <a:cubicBezTo>
                      <a:pt x="531" y="649"/>
                      <a:pt x="535" y="645"/>
                      <a:pt x="541" y="642"/>
                    </a:cubicBezTo>
                    <a:cubicBezTo>
                      <a:pt x="547" y="639"/>
                      <a:pt x="553" y="638"/>
                      <a:pt x="561" y="638"/>
                    </a:cubicBezTo>
                    <a:close/>
                    <a:moveTo>
                      <a:pt x="678" y="640"/>
                    </a:moveTo>
                    <a:cubicBezTo>
                      <a:pt x="660" y="722"/>
                      <a:pt x="660" y="722"/>
                      <a:pt x="660" y="722"/>
                    </a:cubicBezTo>
                    <a:cubicBezTo>
                      <a:pt x="659" y="727"/>
                      <a:pt x="658" y="733"/>
                      <a:pt x="657" y="740"/>
                    </a:cubicBezTo>
                    <a:cubicBezTo>
                      <a:pt x="656" y="747"/>
                      <a:pt x="656" y="751"/>
                      <a:pt x="655" y="754"/>
                    </a:cubicBezTo>
                    <a:cubicBezTo>
                      <a:pt x="639" y="754"/>
                      <a:pt x="639" y="754"/>
                      <a:pt x="639" y="754"/>
                    </a:cubicBezTo>
                    <a:cubicBezTo>
                      <a:pt x="640" y="743"/>
                      <a:pt x="642" y="736"/>
                      <a:pt x="642" y="734"/>
                    </a:cubicBezTo>
                    <a:cubicBezTo>
                      <a:pt x="642" y="734"/>
                      <a:pt x="642" y="734"/>
                      <a:pt x="642" y="734"/>
                    </a:cubicBezTo>
                    <a:cubicBezTo>
                      <a:pt x="637" y="742"/>
                      <a:pt x="631" y="747"/>
                      <a:pt x="626" y="751"/>
                    </a:cubicBezTo>
                    <a:cubicBezTo>
                      <a:pt x="620" y="755"/>
                      <a:pt x="613" y="756"/>
                      <a:pt x="606" y="756"/>
                    </a:cubicBezTo>
                    <a:cubicBezTo>
                      <a:pt x="599" y="756"/>
                      <a:pt x="593" y="754"/>
                      <a:pt x="589" y="750"/>
                    </a:cubicBezTo>
                    <a:cubicBezTo>
                      <a:pt x="585" y="746"/>
                      <a:pt x="583" y="740"/>
                      <a:pt x="583" y="733"/>
                    </a:cubicBezTo>
                    <a:cubicBezTo>
                      <a:pt x="583" y="728"/>
                      <a:pt x="584" y="722"/>
                      <a:pt x="585" y="714"/>
                    </a:cubicBezTo>
                    <a:cubicBezTo>
                      <a:pt x="601" y="640"/>
                      <a:pt x="601" y="640"/>
                      <a:pt x="601" y="640"/>
                    </a:cubicBezTo>
                    <a:cubicBezTo>
                      <a:pt x="618" y="640"/>
                      <a:pt x="618" y="640"/>
                      <a:pt x="618" y="640"/>
                    </a:cubicBezTo>
                    <a:cubicBezTo>
                      <a:pt x="602" y="712"/>
                      <a:pt x="602" y="712"/>
                      <a:pt x="602" y="712"/>
                    </a:cubicBezTo>
                    <a:cubicBezTo>
                      <a:pt x="600" y="720"/>
                      <a:pt x="600" y="725"/>
                      <a:pt x="600" y="729"/>
                    </a:cubicBezTo>
                    <a:cubicBezTo>
                      <a:pt x="600" y="733"/>
                      <a:pt x="601" y="736"/>
                      <a:pt x="603" y="739"/>
                    </a:cubicBezTo>
                    <a:cubicBezTo>
                      <a:pt x="605" y="741"/>
                      <a:pt x="608" y="742"/>
                      <a:pt x="612" y="742"/>
                    </a:cubicBezTo>
                    <a:cubicBezTo>
                      <a:pt x="618" y="742"/>
                      <a:pt x="623" y="740"/>
                      <a:pt x="628" y="737"/>
                    </a:cubicBezTo>
                    <a:cubicBezTo>
                      <a:pt x="632" y="734"/>
                      <a:pt x="637" y="729"/>
                      <a:pt x="640" y="724"/>
                    </a:cubicBezTo>
                    <a:cubicBezTo>
                      <a:pt x="644" y="718"/>
                      <a:pt x="646" y="712"/>
                      <a:pt x="648" y="706"/>
                    </a:cubicBezTo>
                    <a:cubicBezTo>
                      <a:pt x="662" y="640"/>
                      <a:pt x="662" y="640"/>
                      <a:pt x="662" y="640"/>
                    </a:cubicBezTo>
                    <a:lnTo>
                      <a:pt x="678" y="64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1"/>
              <p:cNvSpPr>
                <a:spLocks noEditPoints="1"/>
              </p:cNvSpPr>
              <p:nvPr userDrawn="1"/>
            </p:nvSpPr>
            <p:spPr bwMode="auto">
              <a:xfrm>
                <a:off x="501650" y="938213"/>
                <a:ext cx="3881438" cy="1308100"/>
              </a:xfrm>
              <a:custGeom>
                <a:avLst/>
                <a:gdLst>
                  <a:gd name="T0" fmla="*/ 908 w 2004"/>
                  <a:gd name="T1" fmla="*/ 335 h 674"/>
                  <a:gd name="T2" fmla="*/ 669 w 2004"/>
                  <a:gd name="T3" fmla="*/ 408 h 674"/>
                  <a:gd name="T4" fmla="*/ 760 w 2004"/>
                  <a:gd name="T5" fmla="*/ 7 h 674"/>
                  <a:gd name="T6" fmla="*/ 103 w 2004"/>
                  <a:gd name="T7" fmla="*/ 27 h 674"/>
                  <a:gd name="T8" fmla="*/ 0 w 2004"/>
                  <a:gd name="T9" fmla="*/ 216 h 674"/>
                  <a:gd name="T10" fmla="*/ 93 w 2004"/>
                  <a:gd name="T11" fmla="*/ 391 h 674"/>
                  <a:gd name="T12" fmla="*/ 312 w 2004"/>
                  <a:gd name="T13" fmla="*/ 394 h 674"/>
                  <a:gd name="T14" fmla="*/ 216 w 2004"/>
                  <a:gd name="T15" fmla="*/ 337 h 674"/>
                  <a:gd name="T16" fmla="*/ 95 w 2004"/>
                  <a:gd name="T17" fmla="*/ 210 h 674"/>
                  <a:gd name="T18" fmla="*/ 221 w 2004"/>
                  <a:gd name="T19" fmla="*/ 78 h 674"/>
                  <a:gd name="T20" fmla="*/ 312 w 2004"/>
                  <a:gd name="T21" fmla="*/ 15 h 674"/>
                  <a:gd name="T22" fmla="*/ 103 w 2004"/>
                  <a:gd name="T23" fmla="*/ 27 h 674"/>
                  <a:gd name="T24" fmla="*/ 595 w 2004"/>
                  <a:gd name="T25" fmla="*/ 243 h 674"/>
                  <a:gd name="T26" fmla="*/ 464 w 2004"/>
                  <a:gd name="T27" fmla="*/ 170 h 674"/>
                  <a:gd name="T28" fmla="*/ 605 w 2004"/>
                  <a:gd name="T29" fmla="*/ 80 h 674"/>
                  <a:gd name="T30" fmla="*/ 373 w 2004"/>
                  <a:gd name="T31" fmla="*/ 7 h 674"/>
                  <a:gd name="T32" fmla="*/ 614 w 2004"/>
                  <a:gd name="T33" fmla="*/ 408 h 674"/>
                  <a:gd name="T34" fmla="*/ 464 w 2004"/>
                  <a:gd name="T35" fmla="*/ 335 h 674"/>
                  <a:gd name="T36" fmla="*/ 1193 w 2004"/>
                  <a:gd name="T37" fmla="*/ 7 h 674"/>
                  <a:gd name="T38" fmla="*/ 1238 w 2004"/>
                  <a:gd name="T39" fmla="*/ 408 h 674"/>
                  <a:gd name="T40" fmla="*/ 1067 w 2004"/>
                  <a:gd name="T41" fmla="*/ 319 h 674"/>
                  <a:gd name="T42" fmla="*/ 940 w 2004"/>
                  <a:gd name="T43" fmla="*/ 408 h 674"/>
                  <a:gd name="T44" fmla="*/ 1193 w 2004"/>
                  <a:gd name="T45" fmla="*/ 7 h 674"/>
                  <a:gd name="T46" fmla="*/ 1145 w 2004"/>
                  <a:gd name="T47" fmla="*/ 115 h 674"/>
                  <a:gd name="T48" fmla="*/ 1136 w 2004"/>
                  <a:gd name="T49" fmla="*/ 79 h 674"/>
                  <a:gd name="T50" fmla="*/ 1086 w 2004"/>
                  <a:gd name="T51" fmla="*/ 249 h 674"/>
                  <a:gd name="T52" fmla="*/ 1534 w 2004"/>
                  <a:gd name="T53" fmla="*/ 638 h 674"/>
                  <a:gd name="T54" fmla="*/ 1609 w 2004"/>
                  <a:gd name="T55" fmla="*/ 671 h 674"/>
                  <a:gd name="T56" fmla="*/ 1490 w 2004"/>
                  <a:gd name="T57" fmla="*/ 657 h 674"/>
                  <a:gd name="T58" fmla="*/ 1509 w 2004"/>
                  <a:gd name="T59" fmla="*/ 609 h 674"/>
                  <a:gd name="T60" fmla="*/ 1562 w 2004"/>
                  <a:gd name="T61" fmla="*/ 563 h 674"/>
                  <a:gd name="T62" fmla="*/ 1543 w 2004"/>
                  <a:gd name="T63" fmla="*/ 520 h 674"/>
                  <a:gd name="T64" fmla="*/ 1499 w 2004"/>
                  <a:gd name="T65" fmla="*/ 504 h 674"/>
                  <a:gd name="T66" fmla="*/ 1594 w 2004"/>
                  <a:gd name="T67" fmla="*/ 502 h 674"/>
                  <a:gd name="T68" fmla="*/ 1605 w 2004"/>
                  <a:gd name="T69" fmla="*/ 563 h 674"/>
                  <a:gd name="T70" fmla="*/ 1564 w 2004"/>
                  <a:gd name="T71" fmla="*/ 606 h 674"/>
                  <a:gd name="T72" fmla="*/ 1534 w 2004"/>
                  <a:gd name="T73" fmla="*/ 638 h 674"/>
                  <a:gd name="T74" fmla="*/ 1744 w 2004"/>
                  <a:gd name="T75" fmla="*/ 649 h 674"/>
                  <a:gd name="T76" fmla="*/ 1631 w 2004"/>
                  <a:gd name="T77" fmla="*/ 584 h 674"/>
                  <a:gd name="T78" fmla="*/ 1698 w 2004"/>
                  <a:gd name="T79" fmla="*/ 488 h 674"/>
                  <a:gd name="T80" fmla="*/ 1720 w 2004"/>
                  <a:gd name="T81" fmla="*/ 581 h 674"/>
                  <a:gd name="T82" fmla="*/ 1671 w 2004"/>
                  <a:gd name="T83" fmla="*/ 583 h 674"/>
                  <a:gd name="T84" fmla="*/ 1720 w 2004"/>
                  <a:gd name="T85" fmla="*/ 581 h 674"/>
                  <a:gd name="T86" fmla="*/ 1853 w 2004"/>
                  <a:gd name="T87" fmla="*/ 671 h 674"/>
                  <a:gd name="T88" fmla="*/ 1814 w 2004"/>
                  <a:gd name="T89" fmla="*/ 532 h 674"/>
                  <a:gd name="T90" fmla="*/ 1776 w 2004"/>
                  <a:gd name="T91" fmla="*/ 548 h 674"/>
                  <a:gd name="T92" fmla="*/ 1829 w 2004"/>
                  <a:gd name="T93" fmla="*/ 487 h 674"/>
                  <a:gd name="T94" fmla="*/ 2004 w 2004"/>
                  <a:gd name="T95" fmla="*/ 514 h 674"/>
                  <a:gd name="T96" fmla="*/ 1945 w 2004"/>
                  <a:gd name="T97" fmla="*/ 671 h 674"/>
                  <a:gd name="T98" fmla="*/ 1924 w 2004"/>
                  <a:gd name="T99" fmla="*/ 598 h 674"/>
                  <a:gd name="T100" fmla="*/ 1879 w 2004"/>
                  <a:gd name="T101" fmla="*/ 524 h 674"/>
                  <a:gd name="T102" fmla="*/ 2004 w 2004"/>
                  <a:gd name="T103" fmla="*/ 491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04" h="674">
                    <a:moveTo>
                      <a:pt x="760" y="335"/>
                    </a:moveTo>
                    <a:cubicBezTo>
                      <a:pt x="908" y="335"/>
                      <a:pt x="908" y="335"/>
                      <a:pt x="908" y="335"/>
                    </a:cubicBezTo>
                    <a:cubicBezTo>
                      <a:pt x="908" y="408"/>
                      <a:pt x="908" y="408"/>
                      <a:pt x="908" y="408"/>
                    </a:cubicBezTo>
                    <a:cubicBezTo>
                      <a:pt x="669" y="408"/>
                      <a:pt x="669" y="408"/>
                      <a:pt x="669" y="408"/>
                    </a:cubicBezTo>
                    <a:cubicBezTo>
                      <a:pt x="669" y="7"/>
                      <a:pt x="669" y="7"/>
                      <a:pt x="669" y="7"/>
                    </a:cubicBezTo>
                    <a:cubicBezTo>
                      <a:pt x="760" y="7"/>
                      <a:pt x="760" y="7"/>
                      <a:pt x="760" y="7"/>
                    </a:cubicBezTo>
                    <a:lnTo>
                      <a:pt x="760" y="335"/>
                    </a:lnTo>
                    <a:close/>
                    <a:moveTo>
                      <a:pt x="103" y="27"/>
                    </a:moveTo>
                    <a:cubicBezTo>
                      <a:pt x="70" y="45"/>
                      <a:pt x="45" y="71"/>
                      <a:pt x="27" y="104"/>
                    </a:cubicBezTo>
                    <a:cubicBezTo>
                      <a:pt x="9" y="137"/>
                      <a:pt x="0" y="175"/>
                      <a:pt x="0" y="216"/>
                    </a:cubicBezTo>
                    <a:cubicBezTo>
                      <a:pt x="0" y="256"/>
                      <a:pt x="8" y="291"/>
                      <a:pt x="24" y="321"/>
                    </a:cubicBezTo>
                    <a:cubicBezTo>
                      <a:pt x="40" y="351"/>
                      <a:pt x="63" y="375"/>
                      <a:pt x="93" y="391"/>
                    </a:cubicBezTo>
                    <a:cubicBezTo>
                      <a:pt x="123" y="407"/>
                      <a:pt x="158" y="415"/>
                      <a:pt x="198" y="415"/>
                    </a:cubicBezTo>
                    <a:cubicBezTo>
                      <a:pt x="245" y="415"/>
                      <a:pt x="283" y="408"/>
                      <a:pt x="312" y="394"/>
                    </a:cubicBezTo>
                    <a:cubicBezTo>
                      <a:pt x="312" y="311"/>
                      <a:pt x="312" y="311"/>
                      <a:pt x="312" y="311"/>
                    </a:cubicBezTo>
                    <a:cubicBezTo>
                      <a:pt x="283" y="328"/>
                      <a:pt x="251" y="337"/>
                      <a:pt x="216" y="337"/>
                    </a:cubicBezTo>
                    <a:cubicBezTo>
                      <a:pt x="179" y="337"/>
                      <a:pt x="150" y="325"/>
                      <a:pt x="128" y="302"/>
                    </a:cubicBezTo>
                    <a:cubicBezTo>
                      <a:pt x="106" y="280"/>
                      <a:pt x="95" y="249"/>
                      <a:pt x="95" y="210"/>
                    </a:cubicBezTo>
                    <a:cubicBezTo>
                      <a:pt x="95" y="170"/>
                      <a:pt x="106" y="138"/>
                      <a:pt x="129" y="114"/>
                    </a:cubicBezTo>
                    <a:cubicBezTo>
                      <a:pt x="152" y="90"/>
                      <a:pt x="183" y="78"/>
                      <a:pt x="221" y="78"/>
                    </a:cubicBezTo>
                    <a:cubicBezTo>
                      <a:pt x="255" y="78"/>
                      <a:pt x="285" y="86"/>
                      <a:pt x="312" y="102"/>
                    </a:cubicBezTo>
                    <a:cubicBezTo>
                      <a:pt x="312" y="15"/>
                      <a:pt x="312" y="15"/>
                      <a:pt x="312" y="15"/>
                    </a:cubicBezTo>
                    <a:cubicBezTo>
                      <a:pt x="285" y="5"/>
                      <a:pt x="252" y="0"/>
                      <a:pt x="213" y="0"/>
                    </a:cubicBezTo>
                    <a:cubicBezTo>
                      <a:pt x="173" y="0"/>
                      <a:pt x="136" y="9"/>
                      <a:pt x="103" y="27"/>
                    </a:cubicBezTo>
                    <a:close/>
                    <a:moveTo>
                      <a:pt x="464" y="243"/>
                    </a:moveTo>
                    <a:cubicBezTo>
                      <a:pt x="595" y="243"/>
                      <a:pt x="595" y="243"/>
                      <a:pt x="595" y="243"/>
                    </a:cubicBezTo>
                    <a:cubicBezTo>
                      <a:pt x="595" y="170"/>
                      <a:pt x="595" y="170"/>
                      <a:pt x="595" y="170"/>
                    </a:cubicBezTo>
                    <a:cubicBezTo>
                      <a:pt x="464" y="170"/>
                      <a:pt x="464" y="170"/>
                      <a:pt x="464" y="170"/>
                    </a:cubicBezTo>
                    <a:cubicBezTo>
                      <a:pt x="464" y="80"/>
                      <a:pt x="464" y="80"/>
                      <a:pt x="464" y="80"/>
                    </a:cubicBezTo>
                    <a:cubicBezTo>
                      <a:pt x="605" y="80"/>
                      <a:pt x="605" y="80"/>
                      <a:pt x="605" y="80"/>
                    </a:cubicBezTo>
                    <a:cubicBezTo>
                      <a:pt x="605" y="7"/>
                      <a:pt x="605" y="7"/>
                      <a:pt x="605" y="7"/>
                    </a:cubicBezTo>
                    <a:cubicBezTo>
                      <a:pt x="373" y="7"/>
                      <a:pt x="373" y="7"/>
                      <a:pt x="373" y="7"/>
                    </a:cubicBezTo>
                    <a:cubicBezTo>
                      <a:pt x="373" y="408"/>
                      <a:pt x="373" y="408"/>
                      <a:pt x="373" y="408"/>
                    </a:cubicBezTo>
                    <a:cubicBezTo>
                      <a:pt x="614" y="408"/>
                      <a:pt x="614" y="408"/>
                      <a:pt x="614" y="408"/>
                    </a:cubicBezTo>
                    <a:cubicBezTo>
                      <a:pt x="614" y="335"/>
                      <a:pt x="614" y="335"/>
                      <a:pt x="614" y="335"/>
                    </a:cubicBezTo>
                    <a:cubicBezTo>
                      <a:pt x="464" y="335"/>
                      <a:pt x="464" y="335"/>
                      <a:pt x="464" y="335"/>
                    </a:cubicBezTo>
                    <a:lnTo>
                      <a:pt x="464" y="243"/>
                    </a:lnTo>
                    <a:close/>
                    <a:moveTo>
                      <a:pt x="1193" y="7"/>
                    </a:moveTo>
                    <a:cubicBezTo>
                      <a:pt x="1336" y="408"/>
                      <a:pt x="1336" y="408"/>
                      <a:pt x="1336" y="408"/>
                    </a:cubicBezTo>
                    <a:cubicBezTo>
                      <a:pt x="1238" y="408"/>
                      <a:pt x="1238" y="408"/>
                      <a:pt x="1238" y="408"/>
                    </a:cubicBezTo>
                    <a:cubicBezTo>
                      <a:pt x="1209" y="319"/>
                      <a:pt x="1209" y="319"/>
                      <a:pt x="1209" y="319"/>
                    </a:cubicBezTo>
                    <a:cubicBezTo>
                      <a:pt x="1067" y="319"/>
                      <a:pt x="1067" y="319"/>
                      <a:pt x="1067" y="319"/>
                    </a:cubicBezTo>
                    <a:cubicBezTo>
                      <a:pt x="1038" y="408"/>
                      <a:pt x="1038" y="408"/>
                      <a:pt x="1038" y="408"/>
                    </a:cubicBezTo>
                    <a:cubicBezTo>
                      <a:pt x="940" y="408"/>
                      <a:pt x="940" y="408"/>
                      <a:pt x="940" y="408"/>
                    </a:cubicBezTo>
                    <a:cubicBezTo>
                      <a:pt x="1086" y="7"/>
                      <a:pt x="1086" y="7"/>
                      <a:pt x="1086" y="7"/>
                    </a:cubicBezTo>
                    <a:lnTo>
                      <a:pt x="1193" y="7"/>
                    </a:lnTo>
                    <a:close/>
                    <a:moveTo>
                      <a:pt x="1188" y="249"/>
                    </a:moveTo>
                    <a:cubicBezTo>
                      <a:pt x="1145" y="115"/>
                      <a:pt x="1145" y="115"/>
                      <a:pt x="1145" y="115"/>
                    </a:cubicBezTo>
                    <a:cubicBezTo>
                      <a:pt x="1142" y="104"/>
                      <a:pt x="1140" y="92"/>
                      <a:pt x="1139" y="79"/>
                    </a:cubicBezTo>
                    <a:cubicBezTo>
                      <a:pt x="1136" y="79"/>
                      <a:pt x="1136" y="79"/>
                      <a:pt x="1136" y="79"/>
                    </a:cubicBezTo>
                    <a:cubicBezTo>
                      <a:pt x="1135" y="90"/>
                      <a:pt x="1133" y="102"/>
                      <a:pt x="1129" y="113"/>
                    </a:cubicBezTo>
                    <a:cubicBezTo>
                      <a:pt x="1086" y="249"/>
                      <a:pt x="1086" y="249"/>
                      <a:pt x="1086" y="249"/>
                    </a:cubicBezTo>
                    <a:lnTo>
                      <a:pt x="1188" y="249"/>
                    </a:lnTo>
                    <a:close/>
                    <a:moveTo>
                      <a:pt x="1534" y="638"/>
                    </a:moveTo>
                    <a:cubicBezTo>
                      <a:pt x="1609" y="638"/>
                      <a:pt x="1609" y="638"/>
                      <a:pt x="1609" y="638"/>
                    </a:cubicBezTo>
                    <a:cubicBezTo>
                      <a:pt x="1609" y="671"/>
                      <a:pt x="1609" y="671"/>
                      <a:pt x="1609" y="671"/>
                    </a:cubicBezTo>
                    <a:cubicBezTo>
                      <a:pt x="1490" y="671"/>
                      <a:pt x="1490" y="671"/>
                      <a:pt x="1490" y="671"/>
                    </a:cubicBezTo>
                    <a:cubicBezTo>
                      <a:pt x="1490" y="657"/>
                      <a:pt x="1490" y="657"/>
                      <a:pt x="1490" y="657"/>
                    </a:cubicBezTo>
                    <a:cubicBezTo>
                      <a:pt x="1490" y="648"/>
                      <a:pt x="1492" y="639"/>
                      <a:pt x="1495" y="631"/>
                    </a:cubicBezTo>
                    <a:cubicBezTo>
                      <a:pt x="1499" y="623"/>
                      <a:pt x="1504" y="616"/>
                      <a:pt x="1509" y="609"/>
                    </a:cubicBezTo>
                    <a:cubicBezTo>
                      <a:pt x="1515" y="603"/>
                      <a:pt x="1525" y="595"/>
                      <a:pt x="1538" y="585"/>
                    </a:cubicBezTo>
                    <a:cubicBezTo>
                      <a:pt x="1549" y="577"/>
                      <a:pt x="1557" y="570"/>
                      <a:pt x="1562" y="563"/>
                    </a:cubicBezTo>
                    <a:cubicBezTo>
                      <a:pt x="1567" y="557"/>
                      <a:pt x="1569" y="550"/>
                      <a:pt x="1569" y="543"/>
                    </a:cubicBezTo>
                    <a:cubicBezTo>
                      <a:pt x="1569" y="528"/>
                      <a:pt x="1561" y="520"/>
                      <a:pt x="1543" y="520"/>
                    </a:cubicBezTo>
                    <a:cubicBezTo>
                      <a:pt x="1528" y="520"/>
                      <a:pt x="1513" y="526"/>
                      <a:pt x="1499" y="538"/>
                    </a:cubicBezTo>
                    <a:cubicBezTo>
                      <a:pt x="1499" y="504"/>
                      <a:pt x="1499" y="504"/>
                      <a:pt x="1499" y="504"/>
                    </a:cubicBezTo>
                    <a:cubicBezTo>
                      <a:pt x="1514" y="493"/>
                      <a:pt x="1532" y="488"/>
                      <a:pt x="1552" y="488"/>
                    </a:cubicBezTo>
                    <a:cubicBezTo>
                      <a:pt x="1570" y="488"/>
                      <a:pt x="1584" y="493"/>
                      <a:pt x="1594" y="502"/>
                    </a:cubicBezTo>
                    <a:cubicBezTo>
                      <a:pt x="1605" y="511"/>
                      <a:pt x="1610" y="524"/>
                      <a:pt x="1610" y="539"/>
                    </a:cubicBezTo>
                    <a:cubicBezTo>
                      <a:pt x="1610" y="548"/>
                      <a:pt x="1608" y="556"/>
                      <a:pt x="1605" y="563"/>
                    </a:cubicBezTo>
                    <a:cubicBezTo>
                      <a:pt x="1602" y="570"/>
                      <a:pt x="1598" y="577"/>
                      <a:pt x="1592" y="583"/>
                    </a:cubicBezTo>
                    <a:cubicBezTo>
                      <a:pt x="1586" y="589"/>
                      <a:pt x="1577" y="597"/>
                      <a:pt x="1564" y="606"/>
                    </a:cubicBezTo>
                    <a:cubicBezTo>
                      <a:pt x="1552" y="614"/>
                      <a:pt x="1544" y="621"/>
                      <a:pt x="1540" y="626"/>
                    </a:cubicBezTo>
                    <a:cubicBezTo>
                      <a:pt x="1536" y="630"/>
                      <a:pt x="1534" y="634"/>
                      <a:pt x="1534" y="638"/>
                    </a:cubicBezTo>
                    <a:close/>
                    <a:moveTo>
                      <a:pt x="1761" y="580"/>
                    </a:moveTo>
                    <a:cubicBezTo>
                      <a:pt x="1761" y="610"/>
                      <a:pt x="1755" y="633"/>
                      <a:pt x="1744" y="649"/>
                    </a:cubicBezTo>
                    <a:cubicBezTo>
                      <a:pt x="1732" y="666"/>
                      <a:pt x="1716" y="674"/>
                      <a:pt x="1695" y="674"/>
                    </a:cubicBezTo>
                    <a:cubicBezTo>
                      <a:pt x="1652" y="674"/>
                      <a:pt x="1631" y="644"/>
                      <a:pt x="1631" y="584"/>
                    </a:cubicBezTo>
                    <a:cubicBezTo>
                      <a:pt x="1631" y="553"/>
                      <a:pt x="1636" y="529"/>
                      <a:pt x="1648" y="513"/>
                    </a:cubicBezTo>
                    <a:cubicBezTo>
                      <a:pt x="1659" y="497"/>
                      <a:pt x="1676" y="488"/>
                      <a:pt x="1698" y="488"/>
                    </a:cubicBezTo>
                    <a:cubicBezTo>
                      <a:pt x="1740" y="488"/>
                      <a:pt x="1761" y="519"/>
                      <a:pt x="1761" y="580"/>
                    </a:cubicBezTo>
                    <a:close/>
                    <a:moveTo>
                      <a:pt x="1720" y="581"/>
                    </a:moveTo>
                    <a:cubicBezTo>
                      <a:pt x="1720" y="539"/>
                      <a:pt x="1712" y="519"/>
                      <a:pt x="1696" y="519"/>
                    </a:cubicBezTo>
                    <a:cubicBezTo>
                      <a:pt x="1679" y="519"/>
                      <a:pt x="1671" y="540"/>
                      <a:pt x="1671" y="583"/>
                    </a:cubicBezTo>
                    <a:cubicBezTo>
                      <a:pt x="1671" y="623"/>
                      <a:pt x="1679" y="643"/>
                      <a:pt x="1696" y="643"/>
                    </a:cubicBezTo>
                    <a:cubicBezTo>
                      <a:pt x="1712" y="643"/>
                      <a:pt x="1720" y="623"/>
                      <a:pt x="1720" y="581"/>
                    </a:cubicBezTo>
                    <a:close/>
                    <a:moveTo>
                      <a:pt x="1853" y="487"/>
                    </a:moveTo>
                    <a:cubicBezTo>
                      <a:pt x="1853" y="671"/>
                      <a:pt x="1853" y="671"/>
                      <a:pt x="1853" y="671"/>
                    </a:cubicBezTo>
                    <a:cubicBezTo>
                      <a:pt x="1814" y="671"/>
                      <a:pt x="1814" y="671"/>
                      <a:pt x="1814" y="671"/>
                    </a:cubicBezTo>
                    <a:cubicBezTo>
                      <a:pt x="1814" y="532"/>
                      <a:pt x="1814" y="532"/>
                      <a:pt x="1814" y="532"/>
                    </a:cubicBezTo>
                    <a:cubicBezTo>
                      <a:pt x="1810" y="536"/>
                      <a:pt x="1804" y="539"/>
                      <a:pt x="1797" y="542"/>
                    </a:cubicBezTo>
                    <a:cubicBezTo>
                      <a:pt x="1790" y="545"/>
                      <a:pt x="1783" y="547"/>
                      <a:pt x="1776" y="548"/>
                    </a:cubicBezTo>
                    <a:cubicBezTo>
                      <a:pt x="1776" y="514"/>
                      <a:pt x="1776" y="514"/>
                      <a:pt x="1776" y="514"/>
                    </a:cubicBezTo>
                    <a:cubicBezTo>
                      <a:pt x="1796" y="508"/>
                      <a:pt x="1813" y="500"/>
                      <a:pt x="1829" y="487"/>
                    </a:cubicBezTo>
                    <a:lnTo>
                      <a:pt x="1853" y="487"/>
                    </a:lnTo>
                    <a:close/>
                    <a:moveTo>
                      <a:pt x="2004" y="514"/>
                    </a:moveTo>
                    <a:cubicBezTo>
                      <a:pt x="1985" y="549"/>
                      <a:pt x="1971" y="577"/>
                      <a:pt x="1963" y="600"/>
                    </a:cubicBezTo>
                    <a:cubicBezTo>
                      <a:pt x="1955" y="622"/>
                      <a:pt x="1949" y="646"/>
                      <a:pt x="1945" y="671"/>
                    </a:cubicBezTo>
                    <a:cubicBezTo>
                      <a:pt x="1904" y="671"/>
                      <a:pt x="1904" y="671"/>
                      <a:pt x="1904" y="671"/>
                    </a:cubicBezTo>
                    <a:cubicBezTo>
                      <a:pt x="1908" y="646"/>
                      <a:pt x="1915" y="622"/>
                      <a:pt x="1924" y="598"/>
                    </a:cubicBezTo>
                    <a:cubicBezTo>
                      <a:pt x="1934" y="575"/>
                      <a:pt x="1947" y="550"/>
                      <a:pt x="1963" y="524"/>
                    </a:cubicBezTo>
                    <a:cubicBezTo>
                      <a:pt x="1879" y="524"/>
                      <a:pt x="1879" y="524"/>
                      <a:pt x="1879" y="524"/>
                    </a:cubicBezTo>
                    <a:cubicBezTo>
                      <a:pt x="1879" y="491"/>
                      <a:pt x="1879" y="491"/>
                      <a:pt x="1879" y="491"/>
                    </a:cubicBezTo>
                    <a:cubicBezTo>
                      <a:pt x="2004" y="491"/>
                      <a:pt x="2004" y="491"/>
                      <a:pt x="2004" y="491"/>
                    </a:cubicBezTo>
                    <a:lnTo>
                      <a:pt x="2004" y="514"/>
                    </a:lnTo>
                    <a:close/>
                  </a:path>
                </a:pathLst>
              </a:custGeom>
              <a:solidFill>
                <a:srgbClr val="D83B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42" name="MS logo gray - EMF"/>
            <p:cNvPicPr>
              <a:picLocks noChangeAspect="1"/>
            </p:cNvPicPr>
            <p:nvPr userDrawn="1"/>
          </p:nvPicPr>
          <p:blipFill>
            <a:blip r:embed="rId14"/>
            <a:stretch>
              <a:fillRect/>
            </a:stretch>
          </p:blipFill>
          <p:spPr bwMode="black">
            <a:xfrm>
              <a:off x="460688" y="479425"/>
              <a:ext cx="1451843" cy="310896"/>
            </a:xfrm>
            <a:prstGeom prst="rect">
              <a:avLst/>
            </a:prstGeom>
          </p:spPr>
        </p:pic>
      </p:grpSp>
    </p:spTree>
    <p:extLst>
      <p:ext uri="{BB962C8B-B14F-4D97-AF65-F5344CB8AC3E}">
        <p14:creationId xmlns:p14="http://schemas.microsoft.com/office/powerpoint/2010/main" val="25811115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44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Event name 2">
    <p:bg bwMode="ltGray">
      <p:bgRef idx="1001">
        <a:schemeClr val="bg2"/>
      </p:bgRef>
    </p:bg>
    <p:spTree>
      <p:nvGrpSpPr>
        <p:cNvPr id="1" name=""/>
        <p:cNvGrpSpPr/>
        <p:nvPr/>
      </p:nvGrpSpPr>
      <p:grpSpPr>
        <a:xfrm>
          <a:off x="0" y="0"/>
          <a:ext cx="0" cy="0"/>
          <a:chOff x="0" y="0"/>
          <a:chExt cx="0" cy="0"/>
        </a:xfrm>
      </p:grpSpPr>
      <p:grpSp>
        <p:nvGrpSpPr>
          <p:cNvPr id="25" name="Group 24" hidden="1"/>
          <p:cNvGrpSpPr/>
          <p:nvPr userDrawn="1"/>
        </p:nvGrpSpPr>
        <p:grpSpPr>
          <a:xfrm>
            <a:off x="5239949" y="-1"/>
            <a:ext cx="7196526" cy="6998194"/>
            <a:chOff x="5239949" y="-1"/>
            <a:chExt cx="7196526" cy="6998194"/>
          </a:xfrm>
        </p:grpSpPr>
        <p:sp>
          <p:nvSpPr>
            <p:cNvPr id="26" name="Rectangle 25"/>
            <p:cNvSpPr/>
            <p:nvPr userDrawn="1"/>
          </p:nvSpPr>
          <p:spPr bwMode="auto">
            <a:xfrm>
              <a:off x="7039081" y="0"/>
              <a:ext cx="1783080" cy="172821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7" name="Rectangle 26"/>
            <p:cNvSpPr/>
            <p:nvPr userDrawn="1"/>
          </p:nvSpPr>
          <p:spPr bwMode="auto">
            <a:xfrm>
              <a:off x="8838213" y="0"/>
              <a:ext cx="1783080" cy="172821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8" name="Rectangle 27"/>
            <p:cNvSpPr/>
            <p:nvPr userDrawn="1"/>
          </p:nvSpPr>
          <p:spPr bwMode="auto">
            <a:xfrm>
              <a:off x="10637344" y="0"/>
              <a:ext cx="1799131" cy="172821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9" name="Rectangle 28"/>
            <p:cNvSpPr/>
            <p:nvPr userDrawn="1"/>
          </p:nvSpPr>
          <p:spPr bwMode="auto">
            <a:xfrm>
              <a:off x="7039081" y="1744558"/>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0" name="Rectangle 29"/>
            <p:cNvSpPr/>
            <p:nvPr userDrawn="1"/>
          </p:nvSpPr>
          <p:spPr bwMode="auto">
            <a:xfrm>
              <a:off x="8838213" y="1744558"/>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p:cNvSpPr/>
            <p:nvPr userDrawn="1"/>
          </p:nvSpPr>
          <p:spPr bwMode="auto">
            <a:xfrm>
              <a:off x="10637344" y="1744558"/>
              <a:ext cx="1799131"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2" name="Rectangle 31"/>
            <p:cNvSpPr/>
            <p:nvPr userDrawn="1"/>
          </p:nvSpPr>
          <p:spPr bwMode="auto">
            <a:xfrm>
              <a:off x="7039081" y="3507222"/>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3" name="Rectangle 32"/>
            <p:cNvSpPr/>
            <p:nvPr userDrawn="1"/>
          </p:nvSpPr>
          <p:spPr bwMode="auto">
            <a:xfrm>
              <a:off x="8838213" y="3507222"/>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4" name="Rectangle 33"/>
            <p:cNvSpPr/>
            <p:nvPr userDrawn="1"/>
          </p:nvSpPr>
          <p:spPr bwMode="auto">
            <a:xfrm>
              <a:off x="10637344" y="3507222"/>
              <a:ext cx="1799131"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p:cNvSpPr/>
            <p:nvPr userDrawn="1"/>
          </p:nvSpPr>
          <p:spPr bwMode="auto">
            <a:xfrm>
              <a:off x="7039081" y="5260833"/>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6" name="Rectangle 35"/>
            <p:cNvSpPr/>
            <p:nvPr userDrawn="1"/>
          </p:nvSpPr>
          <p:spPr bwMode="auto">
            <a:xfrm>
              <a:off x="8838213" y="5260833"/>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7" name="Rectangle 36"/>
            <p:cNvSpPr/>
            <p:nvPr userDrawn="1"/>
          </p:nvSpPr>
          <p:spPr bwMode="auto">
            <a:xfrm>
              <a:off x="10637344" y="5260833"/>
              <a:ext cx="1799131"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8" name="Rectangle 37"/>
            <p:cNvSpPr/>
            <p:nvPr userDrawn="1"/>
          </p:nvSpPr>
          <p:spPr bwMode="auto">
            <a:xfrm>
              <a:off x="5239949" y="-1"/>
              <a:ext cx="1783080" cy="172821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p:cNvSpPr/>
            <p:nvPr userDrawn="1"/>
          </p:nvSpPr>
          <p:spPr bwMode="auto">
            <a:xfrm>
              <a:off x="5239949" y="1744557"/>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0" name="Rectangle 39"/>
            <p:cNvSpPr/>
            <p:nvPr userDrawn="1"/>
          </p:nvSpPr>
          <p:spPr bwMode="auto">
            <a:xfrm>
              <a:off x="5239949" y="3507221"/>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5239949" y="5260833"/>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15" name="Rectangle 14" descr="Group of students at computer."/>
          <p:cNvSpPr/>
          <p:nvPr userDrawn="1"/>
        </p:nvSpPr>
        <p:spPr bwMode="auto">
          <a:xfrm>
            <a:off x="7120238" y="3557118"/>
            <a:ext cx="1757260" cy="1712202"/>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descr="Five students in a palm grove."/>
          <p:cNvSpPr/>
          <p:nvPr userDrawn="1"/>
        </p:nvSpPr>
        <p:spPr bwMode="auto">
          <a:xfrm>
            <a:off x="8898724" y="3557118"/>
            <a:ext cx="1757260" cy="1712202"/>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7" name="Rectangle 16" descr="Nepalese man at market."/>
          <p:cNvSpPr/>
          <p:nvPr userDrawn="1"/>
        </p:nvSpPr>
        <p:spPr bwMode="auto">
          <a:xfrm>
            <a:off x="10677210" y="3557118"/>
            <a:ext cx="1773079" cy="1712202"/>
          </a:xfrm>
          <a:prstGeom prst="rect">
            <a:avLst/>
          </a:prstGeom>
          <a:blipFill dpi="0" rotWithShape="1">
            <a:blip r:embed="rId4">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8" name="Rectangle 17" descr="Girl texting on train."/>
          <p:cNvSpPr/>
          <p:nvPr userDrawn="1"/>
        </p:nvSpPr>
        <p:spPr bwMode="auto">
          <a:xfrm>
            <a:off x="7120238" y="5290045"/>
            <a:ext cx="1757260" cy="1712202"/>
          </a:xfrm>
          <a:prstGeom prst="rect">
            <a:avLst/>
          </a:prstGeom>
          <a:blipFill dpi="0" rotWithShape="1">
            <a:blip r:embed="rId5">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9" name="Rectangle 18" descr="Girl working at Rose farm."/>
          <p:cNvSpPr/>
          <p:nvPr userDrawn="1"/>
        </p:nvSpPr>
        <p:spPr bwMode="auto">
          <a:xfrm>
            <a:off x="8898724" y="5290045"/>
            <a:ext cx="1757260" cy="1712202"/>
          </a:xfrm>
          <a:prstGeom prst="rect">
            <a:avLst/>
          </a:prstGeom>
          <a:blipFill dpi="0" rotWithShape="1">
            <a:blip r:embed="rId6">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descr="Young man in electric wheelchair."/>
          <p:cNvSpPr/>
          <p:nvPr userDrawn="1"/>
        </p:nvSpPr>
        <p:spPr bwMode="auto">
          <a:xfrm>
            <a:off x="10677210" y="5290045"/>
            <a:ext cx="1773079" cy="1712202"/>
          </a:xfrm>
          <a:prstGeom prst="rect">
            <a:avLst/>
          </a:prstGeom>
          <a:blipFill dpi="0" rotWithShape="1">
            <a:blip r:embed="rId7">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3" name="Rectangle 22" descr="Closeup girl holding bug to camera."/>
          <p:cNvSpPr/>
          <p:nvPr userDrawn="1"/>
        </p:nvSpPr>
        <p:spPr bwMode="auto">
          <a:xfrm>
            <a:off x="5344133" y="3557117"/>
            <a:ext cx="1757260" cy="1712202"/>
          </a:xfrm>
          <a:prstGeom prst="rect">
            <a:avLst/>
          </a:prstGeom>
          <a:blipFill dpi="0" rotWithShape="1">
            <a:blip r:embed="rId8">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descr="Young man with large tray."/>
          <p:cNvSpPr/>
          <p:nvPr userDrawn="1"/>
        </p:nvSpPr>
        <p:spPr bwMode="auto">
          <a:xfrm>
            <a:off x="5344133" y="5290045"/>
            <a:ext cx="1757260" cy="1712202"/>
          </a:xfrm>
          <a:prstGeom prst="rect">
            <a:avLst/>
          </a:prstGeom>
          <a:blipFill dpi="0" rotWithShape="1">
            <a:blip r:embed="rId9">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9" name="Rectangle 48" descr="Man in yellow slicker in test lab."/>
          <p:cNvSpPr/>
          <p:nvPr userDrawn="1"/>
        </p:nvSpPr>
        <p:spPr bwMode="auto">
          <a:xfrm>
            <a:off x="-1" y="3557119"/>
            <a:ext cx="1757260" cy="1712202"/>
          </a:xfrm>
          <a:prstGeom prst="rect">
            <a:avLst/>
          </a:prstGeom>
          <a:blipFill dpi="0" rotWithShape="1">
            <a:blip r:embed="rId10">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0" name="Rectangle 49" descr="Mother and young daughter."/>
          <p:cNvSpPr/>
          <p:nvPr userDrawn="1"/>
        </p:nvSpPr>
        <p:spPr bwMode="auto">
          <a:xfrm>
            <a:off x="1776104" y="3557119"/>
            <a:ext cx="1757260" cy="1712202"/>
          </a:xfrm>
          <a:prstGeom prst="rect">
            <a:avLst/>
          </a:prstGeom>
          <a:blipFill dpi="0" rotWithShape="1">
            <a:blip r:embed="rId11">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1" name="Rectangle 50" descr="Man on steps with dog."/>
          <p:cNvSpPr/>
          <p:nvPr userDrawn="1"/>
        </p:nvSpPr>
        <p:spPr bwMode="auto">
          <a:xfrm>
            <a:off x="3552209" y="3557119"/>
            <a:ext cx="1773079" cy="1712202"/>
          </a:xfrm>
          <a:prstGeom prst="rect">
            <a:avLst/>
          </a:prstGeom>
          <a:blipFill dpi="0" rotWithShape="1">
            <a:blip r:embed="rId12">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2" name="Rectangle 51" descr="Three young women looking at maps."/>
          <p:cNvSpPr/>
          <p:nvPr userDrawn="1"/>
        </p:nvSpPr>
        <p:spPr bwMode="auto">
          <a:xfrm>
            <a:off x="-1" y="5290045"/>
            <a:ext cx="1757260" cy="1712202"/>
          </a:xfrm>
          <a:prstGeom prst="rect">
            <a:avLst/>
          </a:prstGeom>
          <a:blipFill dpi="0" rotWithShape="1">
            <a:blip r:embed="rId13">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3" name="Rectangle 52" descr="Muslim woman with Mercy Corps."/>
          <p:cNvSpPr/>
          <p:nvPr userDrawn="1"/>
        </p:nvSpPr>
        <p:spPr bwMode="auto">
          <a:xfrm>
            <a:off x="1776104" y="5290045"/>
            <a:ext cx="1757260" cy="1712202"/>
          </a:xfrm>
          <a:prstGeom prst="rect">
            <a:avLst/>
          </a:prstGeom>
          <a:blipFill dpi="0" rotWithShape="1">
            <a:blip r:embed="rId14">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4" name="Rectangle 53" descr="Students learning aboutn solar power."/>
          <p:cNvSpPr/>
          <p:nvPr userDrawn="1"/>
        </p:nvSpPr>
        <p:spPr bwMode="auto">
          <a:xfrm>
            <a:off x="3552209" y="5290045"/>
            <a:ext cx="1773079" cy="1712202"/>
          </a:xfrm>
          <a:prstGeom prst="rect">
            <a:avLst/>
          </a:prstGeom>
          <a:blipFill dpi="0" rotWithShape="1">
            <a:blip r:embed="rId15">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2" name="Group 1"/>
          <p:cNvGrpSpPr/>
          <p:nvPr userDrawn="1"/>
        </p:nvGrpSpPr>
        <p:grpSpPr>
          <a:xfrm>
            <a:off x="460688" y="479425"/>
            <a:ext cx="3899703" cy="2135204"/>
            <a:chOff x="460688" y="479425"/>
            <a:chExt cx="3899703" cy="2135204"/>
          </a:xfrm>
        </p:grpSpPr>
        <p:grpSp>
          <p:nvGrpSpPr>
            <p:cNvPr id="60" name="Group 59"/>
            <p:cNvGrpSpPr/>
            <p:nvPr userDrawn="1"/>
          </p:nvGrpSpPr>
          <p:grpSpPr>
            <a:xfrm>
              <a:off x="478953" y="946167"/>
              <a:ext cx="3881438" cy="1668462"/>
              <a:chOff x="501650" y="779463"/>
              <a:chExt cx="3881438" cy="1668462"/>
            </a:xfrm>
          </p:grpSpPr>
          <p:sp>
            <p:nvSpPr>
              <p:cNvPr id="62" name="Freeform 10"/>
              <p:cNvSpPr>
                <a:spLocks noEditPoints="1"/>
              </p:cNvSpPr>
              <p:nvPr userDrawn="1"/>
            </p:nvSpPr>
            <p:spPr bwMode="auto">
              <a:xfrm>
                <a:off x="1004888" y="779463"/>
                <a:ext cx="2506663" cy="1668462"/>
              </a:xfrm>
              <a:custGeom>
                <a:avLst/>
                <a:gdLst>
                  <a:gd name="T0" fmla="*/ 280 w 1294"/>
                  <a:gd name="T1" fmla="*/ 641 h 860"/>
                  <a:gd name="T2" fmla="*/ 297 w 1294"/>
                  <a:gd name="T3" fmla="*/ 750 h 860"/>
                  <a:gd name="T4" fmla="*/ 312 w 1294"/>
                  <a:gd name="T5" fmla="*/ 638 h 860"/>
                  <a:gd name="T6" fmla="*/ 267 w 1294"/>
                  <a:gd name="T7" fmla="*/ 702 h 860"/>
                  <a:gd name="T8" fmla="*/ 157 w 1294"/>
                  <a:gd name="T9" fmla="*/ 585 h 860"/>
                  <a:gd name="T10" fmla="*/ 75 w 1294"/>
                  <a:gd name="T11" fmla="*/ 638 h 860"/>
                  <a:gd name="T12" fmla="*/ 35 w 1294"/>
                  <a:gd name="T13" fmla="*/ 756 h 860"/>
                  <a:gd name="T14" fmla="*/ 52 w 1294"/>
                  <a:gd name="T15" fmla="*/ 784 h 860"/>
                  <a:gd name="T16" fmla="*/ 11 w 1294"/>
                  <a:gd name="T17" fmla="*/ 806 h 860"/>
                  <a:gd name="T18" fmla="*/ 75 w 1294"/>
                  <a:gd name="T19" fmla="*/ 638 h 860"/>
                  <a:gd name="T20" fmla="*/ 34 w 1294"/>
                  <a:gd name="T21" fmla="*/ 685 h 860"/>
                  <a:gd name="T22" fmla="*/ 1010 w 1294"/>
                  <a:gd name="T23" fmla="*/ 612 h 860"/>
                  <a:gd name="T24" fmla="*/ 1029 w 1294"/>
                  <a:gd name="T25" fmla="*/ 603 h 860"/>
                  <a:gd name="T26" fmla="*/ 176 w 1294"/>
                  <a:gd name="T27" fmla="*/ 647 h 860"/>
                  <a:gd name="T28" fmla="*/ 205 w 1294"/>
                  <a:gd name="T29" fmla="*/ 750 h 860"/>
                  <a:gd name="T30" fmla="*/ 203 w 1294"/>
                  <a:gd name="T31" fmla="*/ 638 h 860"/>
                  <a:gd name="T32" fmla="*/ 166 w 1294"/>
                  <a:gd name="T33" fmla="*/ 715 h 860"/>
                  <a:gd name="T34" fmla="*/ 215 w 1294"/>
                  <a:gd name="T35" fmla="*/ 710 h 860"/>
                  <a:gd name="T36" fmla="*/ 941 w 1294"/>
                  <a:gd name="T37" fmla="*/ 754 h 860"/>
                  <a:gd name="T38" fmla="*/ 927 w 1294"/>
                  <a:gd name="T39" fmla="*/ 663 h 860"/>
                  <a:gd name="T40" fmla="*/ 902 w 1294"/>
                  <a:gd name="T41" fmla="*/ 665 h 860"/>
                  <a:gd name="T42" fmla="*/ 844 w 1294"/>
                  <a:gd name="T43" fmla="*/ 754 h 860"/>
                  <a:gd name="T44" fmla="*/ 867 w 1294"/>
                  <a:gd name="T45" fmla="*/ 640 h 860"/>
                  <a:gd name="T46" fmla="*/ 899 w 1294"/>
                  <a:gd name="T47" fmla="*/ 638 h 860"/>
                  <a:gd name="T48" fmla="*/ 955 w 1294"/>
                  <a:gd name="T49" fmla="*/ 638 h 860"/>
                  <a:gd name="T50" fmla="*/ 978 w 1294"/>
                  <a:gd name="T51" fmla="*/ 754 h 860"/>
                  <a:gd name="T52" fmla="*/ 342 w 1294"/>
                  <a:gd name="T53" fmla="*/ 720 h 860"/>
                  <a:gd name="T54" fmla="*/ 404 w 1294"/>
                  <a:gd name="T55" fmla="*/ 726 h 860"/>
                  <a:gd name="T56" fmla="*/ 437 w 1294"/>
                  <a:gd name="T57" fmla="*/ 642 h 860"/>
                  <a:gd name="T58" fmla="*/ 374 w 1294"/>
                  <a:gd name="T59" fmla="*/ 742 h 860"/>
                  <a:gd name="T60" fmla="*/ 419 w 1294"/>
                  <a:gd name="T61" fmla="*/ 653 h 860"/>
                  <a:gd name="T62" fmla="*/ 1286 w 1294"/>
                  <a:gd name="T63" fmla="*/ 0 h 860"/>
                  <a:gd name="T64" fmla="*/ 1058 w 1294"/>
                  <a:gd name="T65" fmla="*/ 654 h 860"/>
                  <a:gd name="T66" fmla="*/ 1063 w 1294"/>
                  <a:gd name="T67" fmla="*/ 739 h 860"/>
                  <a:gd name="T68" fmla="*/ 1041 w 1294"/>
                  <a:gd name="T69" fmla="*/ 654 h 860"/>
                  <a:gd name="T70" fmla="*/ 1068 w 1294"/>
                  <a:gd name="T71" fmla="*/ 606 h 860"/>
                  <a:gd name="T72" fmla="*/ 806 w 1294"/>
                  <a:gd name="T73" fmla="*/ 754 h 860"/>
                  <a:gd name="T74" fmla="*/ 797 w 1294"/>
                  <a:gd name="T75" fmla="*/ 652 h 860"/>
                  <a:gd name="T76" fmla="*/ 749 w 1294"/>
                  <a:gd name="T77" fmla="*/ 681 h 860"/>
                  <a:gd name="T78" fmla="*/ 708 w 1294"/>
                  <a:gd name="T79" fmla="*/ 688 h 860"/>
                  <a:gd name="T80" fmla="*/ 700 w 1294"/>
                  <a:gd name="T81" fmla="*/ 640 h 860"/>
                  <a:gd name="T82" fmla="*/ 729 w 1294"/>
                  <a:gd name="T83" fmla="*/ 644 h 860"/>
                  <a:gd name="T84" fmla="*/ 785 w 1294"/>
                  <a:gd name="T85" fmla="*/ 644 h 860"/>
                  <a:gd name="T86" fmla="*/ 453 w 1294"/>
                  <a:gd name="T87" fmla="*/ 754 h 860"/>
                  <a:gd name="T88" fmla="*/ 580 w 1294"/>
                  <a:gd name="T89" fmla="*/ 657 h 860"/>
                  <a:gd name="T90" fmla="*/ 553 w 1294"/>
                  <a:gd name="T91" fmla="*/ 692 h 860"/>
                  <a:gd name="T92" fmla="*/ 508 w 1294"/>
                  <a:gd name="T93" fmla="*/ 750 h 860"/>
                  <a:gd name="T94" fmla="*/ 554 w 1294"/>
                  <a:gd name="T95" fmla="*/ 724 h 860"/>
                  <a:gd name="T96" fmla="*/ 528 w 1294"/>
                  <a:gd name="T97" fmla="*/ 654 h 860"/>
                  <a:gd name="T98" fmla="*/ 657 w 1294"/>
                  <a:gd name="T99" fmla="*/ 740 h 860"/>
                  <a:gd name="T100" fmla="*/ 626 w 1294"/>
                  <a:gd name="T101" fmla="*/ 751 h 860"/>
                  <a:gd name="T102" fmla="*/ 601 w 1294"/>
                  <a:gd name="T103" fmla="*/ 640 h 860"/>
                  <a:gd name="T104" fmla="*/ 612 w 1294"/>
                  <a:gd name="T105" fmla="*/ 742 h 860"/>
                  <a:gd name="T106" fmla="*/ 678 w 1294"/>
                  <a:gd name="T107" fmla="*/ 640 h 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4" h="860">
                    <a:moveTo>
                      <a:pt x="312" y="638"/>
                    </a:moveTo>
                    <a:cubicBezTo>
                      <a:pt x="305" y="638"/>
                      <a:pt x="298" y="640"/>
                      <a:pt x="291" y="646"/>
                    </a:cubicBezTo>
                    <a:cubicBezTo>
                      <a:pt x="285" y="651"/>
                      <a:pt x="279" y="658"/>
                      <a:pt x="275" y="667"/>
                    </a:cubicBezTo>
                    <a:cubicBezTo>
                      <a:pt x="274" y="667"/>
                      <a:pt x="274" y="667"/>
                      <a:pt x="274" y="667"/>
                    </a:cubicBezTo>
                    <a:cubicBezTo>
                      <a:pt x="277" y="658"/>
                      <a:pt x="279" y="649"/>
                      <a:pt x="280" y="641"/>
                    </a:cubicBezTo>
                    <a:cubicBezTo>
                      <a:pt x="292" y="585"/>
                      <a:pt x="292" y="585"/>
                      <a:pt x="292" y="585"/>
                    </a:cubicBezTo>
                    <a:cubicBezTo>
                      <a:pt x="276" y="585"/>
                      <a:pt x="276" y="585"/>
                      <a:pt x="276" y="585"/>
                    </a:cubicBezTo>
                    <a:cubicBezTo>
                      <a:pt x="241" y="750"/>
                      <a:pt x="241" y="750"/>
                      <a:pt x="241" y="750"/>
                    </a:cubicBezTo>
                    <a:cubicBezTo>
                      <a:pt x="249" y="754"/>
                      <a:pt x="259" y="756"/>
                      <a:pt x="272" y="756"/>
                    </a:cubicBezTo>
                    <a:cubicBezTo>
                      <a:pt x="281" y="756"/>
                      <a:pt x="289" y="754"/>
                      <a:pt x="297" y="750"/>
                    </a:cubicBezTo>
                    <a:cubicBezTo>
                      <a:pt x="305" y="746"/>
                      <a:pt x="312" y="740"/>
                      <a:pt x="317" y="732"/>
                    </a:cubicBezTo>
                    <a:cubicBezTo>
                      <a:pt x="323" y="724"/>
                      <a:pt x="328" y="715"/>
                      <a:pt x="331" y="704"/>
                    </a:cubicBezTo>
                    <a:cubicBezTo>
                      <a:pt x="335" y="693"/>
                      <a:pt x="337" y="683"/>
                      <a:pt x="337" y="673"/>
                    </a:cubicBezTo>
                    <a:cubicBezTo>
                      <a:pt x="337" y="662"/>
                      <a:pt x="335" y="653"/>
                      <a:pt x="330" y="647"/>
                    </a:cubicBezTo>
                    <a:cubicBezTo>
                      <a:pt x="326" y="641"/>
                      <a:pt x="320" y="638"/>
                      <a:pt x="312" y="638"/>
                    </a:cubicBezTo>
                    <a:close/>
                    <a:moveTo>
                      <a:pt x="313" y="708"/>
                    </a:moveTo>
                    <a:cubicBezTo>
                      <a:pt x="309" y="719"/>
                      <a:pt x="303" y="728"/>
                      <a:pt x="296" y="734"/>
                    </a:cubicBezTo>
                    <a:cubicBezTo>
                      <a:pt x="290" y="740"/>
                      <a:pt x="282" y="743"/>
                      <a:pt x="274" y="743"/>
                    </a:cubicBezTo>
                    <a:cubicBezTo>
                      <a:pt x="268" y="743"/>
                      <a:pt x="263" y="742"/>
                      <a:pt x="259" y="740"/>
                    </a:cubicBezTo>
                    <a:cubicBezTo>
                      <a:pt x="267" y="702"/>
                      <a:pt x="267" y="702"/>
                      <a:pt x="267" y="702"/>
                    </a:cubicBezTo>
                    <a:cubicBezTo>
                      <a:pt x="271" y="688"/>
                      <a:pt x="276" y="676"/>
                      <a:pt x="283" y="667"/>
                    </a:cubicBezTo>
                    <a:cubicBezTo>
                      <a:pt x="290" y="657"/>
                      <a:pt x="297" y="652"/>
                      <a:pt x="305" y="652"/>
                    </a:cubicBezTo>
                    <a:cubicBezTo>
                      <a:pt x="315" y="652"/>
                      <a:pt x="320" y="660"/>
                      <a:pt x="320" y="675"/>
                    </a:cubicBezTo>
                    <a:cubicBezTo>
                      <a:pt x="320" y="686"/>
                      <a:pt x="317" y="697"/>
                      <a:pt x="313" y="708"/>
                    </a:cubicBezTo>
                    <a:close/>
                    <a:moveTo>
                      <a:pt x="157" y="585"/>
                    </a:moveTo>
                    <a:cubicBezTo>
                      <a:pt x="121" y="754"/>
                      <a:pt x="121" y="754"/>
                      <a:pt x="121" y="754"/>
                    </a:cubicBezTo>
                    <a:cubicBezTo>
                      <a:pt x="105" y="754"/>
                      <a:pt x="105" y="754"/>
                      <a:pt x="105" y="754"/>
                    </a:cubicBezTo>
                    <a:cubicBezTo>
                      <a:pt x="141" y="585"/>
                      <a:pt x="141" y="585"/>
                      <a:pt x="141" y="585"/>
                    </a:cubicBezTo>
                    <a:lnTo>
                      <a:pt x="157" y="585"/>
                    </a:lnTo>
                    <a:close/>
                    <a:moveTo>
                      <a:pt x="75" y="638"/>
                    </a:moveTo>
                    <a:cubicBezTo>
                      <a:pt x="63" y="638"/>
                      <a:pt x="52" y="641"/>
                      <a:pt x="43" y="648"/>
                    </a:cubicBezTo>
                    <a:cubicBezTo>
                      <a:pt x="33" y="656"/>
                      <a:pt x="25" y="666"/>
                      <a:pt x="19" y="679"/>
                    </a:cubicBezTo>
                    <a:cubicBezTo>
                      <a:pt x="13" y="692"/>
                      <a:pt x="10" y="705"/>
                      <a:pt x="10" y="720"/>
                    </a:cubicBezTo>
                    <a:cubicBezTo>
                      <a:pt x="10" y="732"/>
                      <a:pt x="12" y="741"/>
                      <a:pt x="17" y="747"/>
                    </a:cubicBezTo>
                    <a:cubicBezTo>
                      <a:pt x="21" y="753"/>
                      <a:pt x="27" y="756"/>
                      <a:pt x="35" y="756"/>
                    </a:cubicBezTo>
                    <a:cubicBezTo>
                      <a:pt x="43" y="756"/>
                      <a:pt x="49" y="754"/>
                      <a:pt x="55" y="749"/>
                    </a:cubicBezTo>
                    <a:cubicBezTo>
                      <a:pt x="60" y="745"/>
                      <a:pt x="66" y="737"/>
                      <a:pt x="72" y="726"/>
                    </a:cubicBezTo>
                    <a:cubicBezTo>
                      <a:pt x="72" y="726"/>
                      <a:pt x="72" y="726"/>
                      <a:pt x="72" y="726"/>
                    </a:cubicBezTo>
                    <a:cubicBezTo>
                      <a:pt x="65" y="757"/>
                      <a:pt x="65" y="757"/>
                      <a:pt x="65" y="757"/>
                    </a:cubicBezTo>
                    <a:cubicBezTo>
                      <a:pt x="63" y="769"/>
                      <a:pt x="58" y="778"/>
                      <a:pt x="52" y="784"/>
                    </a:cubicBezTo>
                    <a:cubicBezTo>
                      <a:pt x="45" y="791"/>
                      <a:pt x="37" y="794"/>
                      <a:pt x="27" y="794"/>
                    </a:cubicBezTo>
                    <a:cubicBezTo>
                      <a:pt x="23" y="794"/>
                      <a:pt x="18" y="793"/>
                      <a:pt x="14" y="792"/>
                    </a:cubicBezTo>
                    <a:cubicBezTo>
                      <a:pt x="9" y="790"/>
                      <a:pt x="6" y="789"/>
                      <a:pt x="2" y="787"/>
                    </a:cubicBezTo>
                    <a:cubicBezTo>
                      <a:pt x="0" y="802"/>
                      <a:pt x="0" y="802"/>
                      <a:pt x="0" y="802"/>
                    </a:cubicBezTo>
                    <a:cubicBezTo>
                      <a:pt x="3" y="804"/>
                      <a:pt x="7" y="805"/>
                      <a:pt x="11" y="806"/>
                    </a:cubicBezTo>
                    <a:cubicBezTo>
                      <a:pt x="16" y="808"/>
                      <a:pt x="21" y="808"/>
                      <a:pt x="26" y="808"/>
                    </a:cubicBezTo>
                    <a:cubicBezTo>
                      <a:pt x="41" y="808"/>
                      <a:pt x="53" y="804"/>
                      <a:pt x="63" y="796"/>
                    </a:cubicBezTo>
                    <a:cubicBezTo>
                      <a:pt x="72" y="787"/>
                      <a:pt x="78" y="773"/>
                      <a:pt x="82" y="754"/>
                    </a:cubicBezTo>
                    <a:cubicBezTo>
                      <a:pt x="105" y="642"/>
                      <a:pt x="105" y="642"/>
                      <a:pt x="105" y="642"/>
                    </a:cubicBezTo>
                    <a:cubicBezTo>
                      <a:pt x="95" y="639"/>
                      <a:pt x="85" y="638"/>
                      <a:pt x="75" y="638"/>
                    </a:cubicBezTo>
                    <a:close/>
                    <a:moveTo>
                      <a:pt x="79" y="689"/>
                    </a:moveTo>
                    <a:cubicBezTo>
                      <a:pt x="76" y="705"/>
                      <a:pt x="70" y="717"/>
                      <a:pt x="64" y="727"/>
                    </a:cubicBezTo>
                    <a:cubicBezTo>
                      <a:pt x="57" y="737"/>
                      <a:pt x="50" y="742"/>
                      <a:pt x="42" y="742"/>
                    </a:cubicBezTo>
                    <a:cubicBezTo>
                      <a:pt x="32" y="742"/>
                      <a:pt x="27" y="734"/>
                      <a:pt x="27" y="718"/>
                    </a:cubicBezTo>
                    <a:cubicBezTo>
                      <a:pt x="27" y="707"/>
                      <a:pt x="29" y="696"/>
                      <a:pt x="34" y="685"/>
                    </a:cubicBezTo>
                    <a:cubicBezTo>
                      <a:pt x="38" y="674"/>
                      <a:pt x="44" y="666"/>
                      <a:pt x="50" y="660"/>
                    </a:cubicBezTo>
                    <a:cubicBezTo>
                      <a:pt x="57" y="654"/>
                      <a:pt x="65" y="651"/>
                      <a:pt x="73" y="651"/>
                    </a:cubicBezTo>
                    <a:cubicBezTo>
                      <a:pt x="77" y="651"/>
                      <a:pt x="82" y="652"/>
                      <a:pt x="87" y="653"/>
                    </a:cubicBezTo>
                    <a:lnTo>
                      <a:pt x="79" y="689"/>
                    </a:lnTo>
                    <a:close/>
                    <a:moveTo>
                      <a:pt x="1010" y="612"/>
                    </a:moveTo>
                    <a:cubicBezTo>
                      <a:pt x="1008" y="610"/>
                      <a:pt x="1007" y="607"/>
                      <a:pt x="1007" y="604"/>
                    </a:cubicBezTo>
                    <a:cubicBezTo>
                      <a:pt x="1007" y="601"/>
                      <a:pt x="1008" y="598"/>
                      <a:pt x="1010" y="596"/>
                    </a:cubicBezTo>
                    <a:cubicBezTo>
                      <a:pt x="1012" y="594"/>
                      <a:pt x="1015" y="592"/>
                      <a:pt x="1018" y="592"/>
                    </a:cubicBezTo>
                    <a:cubicBezTo>
                      <a:pt x="1021" y="592"/>
                      <a:pt x="1024" y="593"/>
                      <a:pt x="1026" y="595"/>
                    </a:cubicBezTo>
                    <a:cubicBezTo>
                      <a:pt x="1028" y="597"/>
                      <a:pt x="1029" y="600"/>
                      <a:pt x="1029" y="603"/>
                    </a:cubicBezTo>
                    <a:cubicBezTo>
                      <a:pt x="1029" y="607"/>
                      <a:pt x="1028" y="610"/>
                      <a:pt x="1026" y="612"/>
                    </a:cubicBezTo>
                    <a:cubicBezTo>
                      <a:pt x="1024" y="614"/>
                      <a:pt x="1021" y="615"/>
                      <a:pt x="1018" y="615"/>
                    </a:cubicBezTo>
                    <a:cubicBezTo>
                      <a:pt x="1015" y="615"/>
                      <a:pt x="1012" y="614"/>
                      <a:pt x="1010" y="612"/>
                    </a:cubicBezTo>
                    <a:close/>
                    <a:moveTo>
                      <a:pt x="203" y="638"/>
                    </a:moveTo>
                    <a:cubicBezTo>
                      <a:pt x="193" y="638"/>
                      <a:pt x="184" y="641"/>
                      <a:pt x="176" y="647"/>
                    </a:cubicBezTo>
                    <a:cubicBezTo>
                      <a:pt x="168" y="654"/>
                      <a:pt x="161" y="663"/>
                      <a:pt x="156" y="676"/>
                    </a:cubicBezTo>
                    <a:cubicBezTo>
                      <a:pt x="151" y="688"/>
                      <a:pt x="149" y="701"/>
                      <a:pt x="149" y="715"/>
                    </a:cubicBezTo>
                    <a:cubicBezTo>
                      <a:pt x="149" y="728"/>
                      <a:pt x="152" y="738"/>
                      <a:pt x="158" y="745"/>
                    </a:cubicBezTo>
                    <a:cubicBezTo>
                      <a:pt x="164" y="753"/>
                      <a:pt x="172" y="756"/>
                      <a:pt x="183" y="756"/>
                    </a:cubicBezTo>
                    <a:cubicBezTo>
                      <a:pt x="191" y="756"/>
                      <a:pt x="198" y="754"/>
                      <a:pt x="205" y="750"/>
                    </a:cubicBezTo>
                    <a:cubicBezTo>
                      <a:pt x="211" y="746"/>
                      <a:pt x="217" y="741"/>
                      <a:pt x="221" y="734"/>
                    </a:cubicBezTo>
                    <a:cubicBezTo>
                      <a:pt x="226" y="727"/>
                      <a:pt x="230" y="718"/>
                      <a:pt x="233" y="708"/>
                    </a:cubicBezTo>
                    <a:cubicBezTo>
                      <a:pt x="235" y="697"/>
                      <a:pt x="237" y="688"/>
                      <a:pt x="237" y="679"/>
                    </a:cubicBezTo>
                    <a:cubicBezTo>
                      <a:pt x="237" y="666"/>
                      <a:pt x="234" y="656"/>
                      <a:pt x="228" y="649"/>
                    </a:cubicBezTo>
                    <a:cubicBezTo>
                      <a:pt x="223" y="641"/>
                      <a:pt x="214" y="638"/>
                      <a:pt x="203" y="638"/>
                    </a:cubicBezTo>
                    <a:close/>
                    <a:moveTo>
                      <a:pt x="215" y="710"/>
                    </a:moveTo>
                    <a:cubicBezTo>
                      <a:pt x="211" y="721"/>
                      <a:pt x="207" y="729"/>
                      <a:pt x="202" y="734"/>
                    </a:cubicBezTo>
                    <a:cubicBezTo>
                      <a:pt x="197" y="739"/>
                      <a:pt x="191" y="742"/>
                      <a:pt x="184" y="742"/>
                    </a:cubicBezTo>
                    <a:cubicBezTo>
                      <a:pt x="178" y="742"/>
                      <a:pt x="174" y="740"/>
                      <a:pt x="171" y="735"/>
                    </a:cubicBezTo>
                    <a:cubicBezTo>
                      <a:pt x="167" y="731"/>
                      <a:pt x="166" y="724"/>
                      <a:pt x="166" y="715"/>
                    </a:cubicBezTo>
                    <a:cubicBezTo>
                      <a:pt x="166" y="705"/>
                      <a:pt x="167" y="694"/>
                      <a:pt x="171" y="684"/>
                    </a:cubicBezTo>
                    <a:cubicBezTo>
                      <a:pt x="174" y="674"/>
                      <a:pt x="179" y="666"/>
                      <a:pt x="184" y="660"/>
                    </a:cubicBezTo>
                    <a:cubicBezTo>
                      <a:pt x="189" y="655"/>
                      <a:pt x="195" y="652"/>
                      <a:pt x="201" y="652"/>
                    </a:cubicBezTo>
                    <a:cubicBezTo>
                      <a:pt x="214" y="652"/>
                      <a:pt x="220" y="661"/>
                      <a:pt x="220" y="679"/>
                    </a:cubicBezTo>
                    <a:cubicBezTo>
                      <a:pt x="220" y="689"/>
                      <a:pt x="218" y="699"/>
                      <a:pt x="215" y="710"/>
                    </a:cubicBezTo>
                    <a:close/>
                    <a:moveTo>
                      <a:pt x="970" y="644"/>
                    </a:moveTo>
                    <a:cubicBezTo>
                      <a:pt x="974" y="648"/>
                      <a:pt x="976" y="653"/>
                      <a:pt x="976" y="659"/>
                    </a:cubicBezTo>
                    <a:cubicBezTo>
                      <a:pt x="976" y="663"/>
                      <a:pt x="975" y="670"/>
                      <a:pt x="973" y="680"/>
                    </a:cubicBezTo>
                    <a:cubicBezTo>
                      <a:pt x="957" y="754"/>
                      <a:pt x="957" y="754"/>
                      <a:pt x="957" y="754"/>
                    </a:cubicBezTo>
                    <a:cubicBezTo>
                      <a:pt x="941" y="754"/>
                      <a:pt x="941" y="754"/>
                      <a:pt x="941" y="754"/>
                    </a:cubicBezTo>
                    <a:cubicBezTo>
                      <a:pt x="956" y="681"/>
                      <a:pt x="956" y="681"/>
                      <a:pt x="956" y="681"/>
                    </a:cubicBezTo>
                    <a:cubicBezTo>
                      <a:pt x="958" y="674"/>
                      <a:pt x="958" y="668"/>
                      <a:pt x="958" y="665"/>
                    </a:cubicBezTo>
                    <a:cubicBezTo>
                      <a:pt x="958" y="661"/>
                      <a:pt x="957" y="658"/>
                      <a:pt x="956" y="655"/>
                    </a:cubicBezTo>
                    <a:cubicBezTo>
                      <a:pt x="954" y="653"/>
                      <a:pt x="951" y="652"/>
                      <a:pt x="947" y="652"/>
                    </a:cubicBezTo>
                    <a:cubicBezTo>
                      <a:pt x="940" y="652"/>
                      <a:pt x="933" y="656"/>
                      <a:pt x="927" y="663"/>
                    </a:cubicBezTo>
                    <a:cubicBezTo>
                      <a:pt x="920" y="670"/>
                      <a:pt x="916" y="678"/>
                      <a:pt x="914" y="688"/>
                    </a:cubicBezTo>
                    <a:cubicBezTo>
                      <a:pt x="901" y="754"/>
                      <a:pt x="901" y="754"/>
                      <a:pt x="901" y="754"/>
                    </a:cubicBezTo>
                    <a:cubicBezTo>
                      <a:pt x="884" y="754"/>
                      <a:pt x="884" y="754"/>
                      <a:pt x="884" y="754"/>
                    </a:cubicBezTo>
                    <a:cubicBezTo>
                      <a:pt x="900" y="681"/>
                      <a:pt x="900" y="681"/>
                      <a:pt x="900" y="681"/>
                    </a:cubicBezTo>
                    <a:cubicBezTo>
                      <a:pt x="901" y="674"/>
                      <a:pt x="902" y="668"/>
                      <a:pt x="902" y="665"/>
                    </a:cubicBezTo>
                    <a:cubicBezTo>
                      <a:pt x="902" y="661"/>
                      <a:pt x="901" y="658"/>
                      <a:pt x="899" y="655"/>
                    </a:cubicBezTo>
                    <a:cubicBezTo>
                      <a:pt x="897" y="653"/>
                      <a:pt x="894" y="652"/>
                      <a:pt x="891" y="652"/>
                    </a:cubicBezTo>
                    <a:cubicBezTo>
                      <a:pt x="884" y="652"/>
                      <a:pt x="877" y="655"/>
                      <a:pt x="871" y="662"/>
                    </a:cubicBezTo>
                    <a:cubicBezTo>
                      <a:pt x="865" y="669"/>
                      <a:pt x="860" y="678"/>
                      <a:pt x="858" y="688"/>
                    </a:cubicBezTo>
                    <a:cubicBezTo>
                      <a:pt x="844" y="754"/>
                      <a:pt x="844" y="754"/>
                      <a:pt x="844" y="754"/>
                    </a:cubicBezTo>
                    <a:cubicBezTo>
                      <a:pt x="828" y="754"/>
                      <a:pt x="828" y="754"/>
                      <a:pt x="828" y="754"/>
                    </a:cubicBezTo>
                    <a:cubicBezTo>
                      <a:pt x="845" y="672"/>
                      <a:pt x="845" y="672"/>
                      <a:pt x="845" y="672"/>
                    </a:cubicBezTo>
                    <a:cubicBezTo>
                      <a:pt x="846" y="667"/>
                      <a:pt x="847" y="661"/>
                      <a:pt x="848" y="654"/>
                    </a:cubicBezTo>
                    <a:cubicBezTo>
                      <a:pt x="849" y="647"/>
                      <a:pt x="850" y="642"/>
                      <a:pt x="850" y="640"/>
                    </a:cubicBezTo>
                    <a:cubicBezTo>
                      <a:pt x="867" y="640"/>
                      <a:pt x="867" y="640"/>
                      <a:pt x="867" y="640"/>
                    </a:cubicBezTo>
                    <a:cubicBezTo>
                      <a:pt x="865" y="654"/>
                      <a:pt x="865" y="654"/>
                      <a:pt x="865" y="654"/>
                    </a:cubicBezTo>
                    <a:cubicBezTo>
                      <a:pt x="864" y="661"/>
                      <a:pt x="864" y="661"/>
                      <a:pt x="864" y="661"/>
                    </a:cubicBezTo>
                    <a:cubicBezTo>
                      <a:pt x="864" y="661"/>
                      <a:pt x="864" y="661"/>
                      <a:pt x="864" y="661"/>
                    </a:cubicBezTo>
                    <a:cubicBezTo>
                      <a:pt x="868" y="653"/>
                      <a:pt x="873" y="648"/>
                      <a:pt x="880" y="644"/>
                    </a:cubicBezTo>
                    <a:cubicBezTo>
                      <a:pt x="886" y="640"/>
                      <a:pt x="892" y="638"/>
                      <a:pt x="899" y="638"/>
                    </a:cubicBezTo>
                    <a:cubicBezTo>
                      <a:pt x="905" y="638"/>
                      <a:pt x="910" y="640"/>
                      <a:pt x="913" y="644"/>
                    </a:cubicBezTo>
                    <a:cubicBezTo>
                      <a:pt x="917" y="648"/>
                      <a:pt x="919" y="653"/>
                      <a:pt x="919" y="660"/>
                    </a:cubicBezTo>
                    <a:cubicBezTo>
                      <a:pt x="919" y="660"/>
                      <a:pt x="919" y="660"/>
                      <a:pt x="919" y="660"/>
                    </a:cubicBezTo>
                    <a:cubicBezTo>
                      <a:pt x="923" y="653"/>
                      <a:pt x="929" y="647"/>
                      <a:pt x="935" y="644"/>
                    </a:cubicBezTo>
                    <a:cubicBezTo>
                      <a:pt x="942" y="640"/>
                      <a:pt x="948" y="638"/>
                      <a:pt x="955" y="638"/>
                    </a:cubicBezTo>
                    <a:cubicBezTo>
                      <a:pt x="961" y="638"/>
                      <a:pt x="966" y="640"/>
                      <a:pt x="970" y="644"/>
                    </a:cubicBezTo>
                    <a:close/>
                    <a:moveTo>
                      <a:pt x="1003" y="640"/>
                    </a:moveTo>
                    <a:cubicBezTo>
                      <a:pt x="1019" y="640"/>
                      <a:pt x="1019" y="640"/>
                      <a:pt x="1019" y="640"/>
                    </a:cubicBezTo>
                    <a:cubicBezTo>
                      <a:pt x="995" y="754"/>
                      <a:pt x="995" y="754"/>
                      <a:pt x="995" y="754"/>
                    </a:cubicBezTo>
                    <a:cubicBezTo>
                      <a:pt x="978" y="754"/>
                      <a:pt x="978" y="754"/>
                      <a:pt x="978" y="754"/>
                    </a:cubicBezTo>
                    <a:lnTo>
                      <a:pt x="1003" y="640"/>
                    </a:lnTo>
                    <a:close/>
                    <a:moveTo>
                      <a:pt x="407" y="638"/>
                    </a:moveTo>
                    <a:cubicBezTo>
                      <a:pt x="395" y="638"/>
                      <a:pt x="384" y="641"/>
                      <a:pt x="374" y="648"/>
                    </a:cubicBezTo>
                    <a:cubicBezTo>
                      <a:pt x="365" y="656"/>
                      <a:pt x="357" y="666"/>
                      <a:pt x="351" y="679"/>
                    </a:cubicBezTo>
                    <a:cubicBezTo>
                      <a:pt x="345" y="692"/>
                      <a:pt x="342" y="705"/>
                      <a:pt x="342" y="720"/>
                    </a:cubicBezTo>
                    <a:cubicBezTo>
                      <a:pt x="342" y="732"/>
                      <a:pt x="344" y="741"/>
                      <a:pt x="349" y="747"/>
                    </a:cubicBezTo>
                    <a:cubicBezTo>
                      <a:pt x="353" y="753"/>
                      <a:pt x="359" y="756"/>
                      <a:pt x="367" y="756"/>
                    </a:cubicBezTo>
                    <a:cubicBezTo>
                      <a:pt x="375" y="756"/>
                      <a:pt x="381" y="754"/>
                      <a:pt x="387" y="749"/>
                    </a:cubicBezTo>
                    <a:cubicBezTo>
                      <a:pt x="393" y="744"/>
                      <a:pt x="398" y="736"/>
                      <a:pt x="404" y="726"/>
                    </a:cubicBezTo>
                    <a:cubicBezTo>
                      <a:pt x="404" y="726"/>
                      <a:pt x="404" y="726"/>
                      <a:pt x="404" y="726"/>
                    </a:cubicBezTo>
                    <a:cubicBezTo>
                      <a:pt x="402" y="738"/>
                      <a:pt x="401" y="747"/>
                      <a:pt x="401" y="754"/>
                    </a:cubicBezTo>
                    <a:cubicBezTo>
                      <a:pt x="417" y="754"/>
                      <a:pt x="417" y="754"/>
                      <a:pt x="417" y="754"/>
                    </a:cubicBezTo>
                    <a:cubicBezTo>
                      <a:pt x="417" y="749"/>
                      <a:pt x="418" y="743"/>
                      <a:pt x="419" y="735"/>
                    </a:cubicBezTo>
                    <a:cubicBezTo>
                      <a:pt x="420" y="727"/>
                      <a:pt x="421" y="720"/>
                      <a:pt x="422" y="714"/>
                    </a:cubicBezTo>
                    <a:cubicBezTo>
                      <a:pt x="437" y="642"/>
                      <a:pt x="437" y="642"/>
                      <a:pt x="437" y="642"/>
                    </a:cubicBezTo>
                    <a:cubicBezTo>
                      <a:pt x="427" y="639"/>
                      <a:pt x="417" y="638"/>
                      <a:pt x="407" y="638"/>
                    </a:cubicBezTo>
                    <a:close/>
                    <a:moveTo>
                      <a:pt x="411" y="689"/>
                    </a:moveTo>
                    <a:cubicBezTo>
                      <a:pt x="409" y="698"/>
                      <a:pt x="406" y="707"/>
                      <a:pt x="402" y="716"/>
                    </a:cubicBezTo>
                    <a:cubicBezTo>
                      <a:pt x="398" y="725"/>
                      <a:pt x="393" y="731"/>
                      <a:pt x="388" y="736"/>
                    </a:cubicBezTo>
                    <a:cubicBezTo>
                      <a:pt x="384" y="740"/>
                      <a:pt x="379" y="742"/>
                      <a:pt x="374" y="742"/>
                    </a:cubicBezTo>
                    <a:cubicBezTo>
                      <a:pt x="364" y="742"/>
                      <a:pt x="359" y="734"/>
                      <a:pt x="359" y="718"/>
                    </a:cubicBezTo>
                    <a:cubicBezTo>
                      <a:pt x="359" y="707"/>
                      <a:pt x="361" y="696"/>
                      <a:pt x="366" y="685"/>
                    </a:cubicBezTo>
                    <a:cubicBezTo>
                      <a:pt x="370" y="674"/>
                      <a:pt x="375" y="666"/>
                      <a:pt x="382" y="660"/>
                    </a:cubicBezTo>
                    <a:cubicBezTo>
                      <a:pt x="389" y="654"/>
                      <a:pt x="397" y="651"/>
                      <a:pt x="405" y="651"/>
                    </a:cubicBezTo>
                    <a:cubicBezTo>
                      <a:pt x="410" y="651"/>
                      <a:pt x="415" y="652"/>
                      <a:pt x="419" y="653"/>
                    </a:cubicBezTo>
                    <a:lnTo>
                      <a:pt x="411" y="689"/>
                    </a:lnTo>
                    <a:close/>
                    <a:moveTo>
                      <a:pt x="1294" y="1"/>
                    </a:moveTo>
                    <a:cubicBezTo>
                      <a:pt x="1118" y="860"/>
                      <a:pt x="1118" y="860"/>
                      <a:pt x="1118" y="860"/>
                    </a:cubicBezTo>
                    <a:cubicBezTo>
                      <a:pt x="1109" y="858"/>
                      <a:pt x="1109" y="858"/>
                      <a:pt x="1109" y="858"/>
                    </a:cubicBezTo>
                    <a:cubicBezTo>
                      <a:pt x="1286" y="0"/>
                      <a:pt x="1286" y="0"/>
                      <a:pt x="1286" y="0"/>
                    </a:cubicBezTo>
                    <a:lnTo>
                      <a:pt x="1294" y="1"/>
                    </a:lnTo>
                    <a:close/>
                    <a:moveTo>
                      <a:pt x="1060" y="640"/>
                    </a:moveTo>
                    <a:cubicBezTo>
                      <a:pt x="1083" y="640"/>
                      <a:pt x="1083" y="640"/>
                      <a:pt x="1083" y="640"/>
                    </a:cubicBezTo>
                    <a:cubicBezTo>
                      <a:pt x="1079" y="654"/>
                      <a:pt x="1079" y="654"/>
                      <a:pt x="1079" y="654"/>
                    </a:cubicBezTo>
                    <a:cubicBezTo>
                      <a:pt x="1058" y="654"/>
                      <a:pt x="1058" y="654"/>
                      <a:pt x="1058" y="654"/>
                    </a:cubicBezTo>
                    <a:cubicBezTo>
                      <a:pt x="1044" y="720"/>
                      <a:pt x="1044" y="720"/>
                      <a:pt x="1044" y="720"/>
                    </a:cubicBezTo>
                    <a:cubicBezTo>
                      <a:pt x="1043" y="724"/>
                      <a:pt x="1042" y="729"/>
                      <a:pt x="1042" y="733"/>
                    </a:cubicBezTo>
                    <a:cubicBezTo>
                      <a:pt x="1042" y="736"/>
                      <a:pt x="1043" y="738"/>
                      <a:pt x="1044" y="740"/>
                    </a:cubicBezTo>
                    <a:cubicBezTo>
                      <a:pt x="1045" y="741"/>
                      <a:pt x="1048" y="742"/>
                      <a:pt x="1051" y="742"/>
                    </a:cubicBezTo>
                    <a:cubicBezTo>
                      <a:pt x="1053" y="742"/>
                      <a:pt x="1058" y="741"/>
                      <a:pt x="1063" y="739"/>
                    </a:cubicBezTo>
                    <a:cubicBezTo>
                      <a:pt x="1060" y="753"/>
                      <a:pt x="1060" y="753"/>
                      <a:pt x="1060" y="753"/>
                    </a:cubicBezTo>
                    <a:cubicBezTo>
                      <a:pt x="1054" y="755"/>
                      <a:pt x="1049" y="756"/>
                      <a:pt x="1044" y="756"/>
                    </a:cubicBezTo>
                    <a:cubicBezTo>
                      <a:pt x="1031" y="756"/>
                      <a:pt x="1025" y="750"/>
                      <a:pt x="1025" y="736"/>
                    </a:cubicBezTo>
                    <a:cubicBezTo>
                      <a:pt x="1025" y="732"/>
                      <a:pt x="1026" y="726"/>
                      <a:pt x="1027" y="720"/>
                    </a:cubicBezTo>
                    <a:cubicBezTo>
                      <a:pt x="1041" y="654"/>
                      <a:pt x="1041" y="654"/>
                      <a:pt x="1041" y="654"/>
                    </a:cubicBezTo>
                    <a:cubicBezTo>
                      <a:pt x="1026" y="654"/>
                      <a:pt x="1026" y="654"/>
                      <a:pt x="1026" y="654"/>
                    </a:cubicBezTo>
                    <a:cubicBezTo>
                      <a:pt x="1029" y="640"/>
                      <a:pt x="1029" y="640"/>
                      <a:pt x="1029" y="640"/>
                    </a:cubicBezTo>
                    <a:cubicBezTo>
                      <a:pt x="1044" y="640"/>
                      <a:pt x="1044" y="640"/>
                      <a:pt x="1044" y="640"/>
                    </a:cubicBezTo>
                    <a:cubicBezTo>
                      <a:pt x="1050" y="611"/>
                      <a:pt x="1050" y="611"/>
                      <a:pt x="1050" y="611"/>
                    </a:cubicBezTo>
                    <a:cubicBezTo>
                      <a:pt x="1068" y="606"/>
                      <a:pt x="1068" y="606"/>
                      <a:pt x="1068" y="606"/>
                    </a:cubicBezTo>
                    <a:lnTo>
                      <a:pt x="1060" y="640"/>
                    </a:lnTo>
                    <a:close/>
                    <a:moveTo>
                      <a:pt x="819" y="644"/>
                    </a:moveTo>
                    <a:cubicBezTo>
                      <a:pt x="823" y="648"/>
                      <a:pt x="825" y="653"/>
                      <a:pt x="825" y="659"/>
                    </a:cubicBezTo>
                    <a:cubicBezTo>
                      <a:pt x="825" y="663"/>
                      <a:pt x="824" y="670"/>
                      <a:pt x="822" y="680"/>
                    </a:cubicBezTo>
                    <a:cubicBezTo>
                      <a:pt x="806" y="754"/>
                      <a:pt x="806" y="754"/>
                      <a:pt x="806" y="754"/>
                    </a:cubicBezTo>
                    <a:cubicBezTo>
                      <a:pt x="790" y="754"/>
                      <a:pt x="790" y="754"/>
                      <a:pt x="790" y="754"/>
                    </a:cubicBezTo>
                    <a:cubicBezTo>
                      <a:pt x="805" y="681"/>
                      <a:pt x="805" y="681"/>
                      <a:pt x="805" y="681"/>
                    </a:cubicBezTo>
                    <a:cubicBezTo>
                      <a:pt x="807" y="674"/>
                      <a:pt x="808" y="668"/>
                      <a:pt x="808" y="665"/>
                    </a:cubicBezTo>
                    <a:cubicBezTo>
                      <a:pt x="808" y="661"/>
                      <a:pt x="807" y="658"/>
                      <a:pt x="805" y="655"/>
                    </a:cubicBezTo>
                    <a:cubicBezTo>
                      <a:pt x="803" y="653"/>
                      <a:pt x="800" y="652"/>
                      <a:pt x="797" y="652"/>
                    </a:cubicBezTo>
                    <a:cubicBezTo>
                      <a:pt x="789" y="652"/>
                      <a:pt x="782" y="656"/>
                      <a:pt x="776" y="663"/>
                    </a:cubicBezTo>
                    <a:cubicBezTo>
                      <a:pt x="770" y="670"/>
                      <a:pt x="766" y="678"/>
                      <a:pt x="764" y="688"/>
                    </a:cubicBezTo>
                    <a:cubicBezTo>
                      <a:pt x="750" y="754"/>
                      <a:pt x="750" y="754"/>
                      <a:pt x="750" y="754"/>
                    </a:cubicBezTo>
                    <a:cubicBezTo>
                      <a:pt x="733" y="754"/>
                      <a:pt x="733" y="754"/>
                      <a:pt x="733" y="754"/>
                    </a:cubicBezTo>
                    <a:cubicBezTo>
                      <a:pt x="749" y="681"/>
                      <a:pt x="749" y="681"/>
                      <a:pt x="749" y="681"/>
                    </a:cubicBezTo>
                    <a:cubicBezTo>
                      <a:pt x="751" y="674"/>
                      <a:pt x="751" y="668"/>
                      <a:pt x="751" y="665"/>
                    </a:cubicBezTo>
                    <a:cubicBezTo>
                      <a:pt x="751" y="661"/>
                      <a:pt x="750" y="658"/>
                      <a:pt x="749" y="655"/>
                    </a:cubicBezTo>
                    <a:cubicBezTo>
                      <a:pt x="747" y="653"/>
                      <a:pt x="744" y="652"/>
                      <a:pt x="740" y="652"/>
                    </a:cubicBezTo>
                    <a:cubicBezTo>
                      <a:pt x="733" y="652"/>
                      <a:pt x="726" y="655"/>
                      <a:pt x="720" y="662"/>
                    </a:cubicBezTo>
                    <a:cubicBezTo>
                      <a:pt x="714" y="669"/>
                      <a:pt x="710" y="678"/>
                      <a:pt x="708" y="688"/>
                    </a:cubicBezTo>
                    <a:cubicBezTo>
                      <a:pt x="693" y="754"/>
                      <a:pt x="693" y="754"/>
                      <a:pt x="693" y="754"/>
                    </a:cubicBezTo>
                    <a:cubicBezTo>
                      <a:pt x="677" y="754"/>
                      <a:pt x="677" y="754"/>
                      <a:pt x="677" y="754"/>
                    </a:cubicBezTo>
                    <a:cubicBezTo>
                      <a:pt x="695" y="672"/>
                      <a:pt x="695" y="672"/>
                      <a:pt x="695" y="672"/>
                    </a:cubicBezTo>
                    <a:cubicBezTo>
                      <a:pt x="696" y="667"/>
                      <a:pt x="697" y="661"/>
                      <a:pt x="698" y="654"/>
                    </a:cubicBezTo>
                    <a:cubicBezTo>
                      <a:pt x="699" y="647"/>
                      <a:pt x="699" y="642"/>
                      <a:pt x="700" y="640"/>
                    </a:cubicBezTo>
                    <a:cubicBezTo>
                      <a:pt x="716" y="640"/>
                      <a:pt x="716" y="640"/>
                      <a:pt x="716" y="640"/>
                    </a:cubicBezTo>
                    <a:cubicBezTo>
                      <a:pt x="714" y="654"/>
                      <a:pt x="714" y="654"/>
                      <a:pt x="714" y="654"/>
                    </a:cubicBezTo>
                    <a:cubicBezTo>
                      <a:pt x="713" y="661"/>
                      <a:pt x="713" y="661"/>
                      <a:pt x="713" y="661"/>
                    </a:cubicBezTo>
                    <a:cubicBezTo>
                      <a:pt x="713" y="661"/>
                      <a:pt x="713" y="661"/>
                      <a:pt x="713" y="661"/>
                    </a:cubicBezTo>
                    <a:cubicBezTo>
                      <a:pt x="718" y="653"/>
                      <a:pt x="723" y="648"/>
                      <a:pt x="729" y="644"/>
                    </a:cubicBezTo>
                    <a:cubicBezTo>
                      <a:pt x="735" y="640"/>
                      <a:pt x="741" y="638"/>
                      <a:pt x="748" y="638"/>
                    </a:cubicBezTo>
                    <a:cubicBezTo>
                      <a:pt x="754" y="638"/>
                      <a:pt x="759" y="640"/>
                      <a:pt x="763" y="644"/>
                    </a:cubicBezTo>
                    <a:cubicBezTo>
                      <a:pt x="766" y="648"/>
                      <a:pt x="768" y="653"/>
                      <a:pt x="768" y="660"/>
                    </a:cubicBezTo>
                    <a:cubicBezTo>
                      <a:pt x="768" y="660"/>
                      <a:pt x="768" y="660"/>
                      <a:pt x="768" y="660"/>
                    </a:cubicBezTo>
                    <a:cubicBezTo>
                      <a:pt x="773" y="653"/>
                      <a:pt x="778" y="647"/>
                      <a:pt x="785" y="644"/>
                    </a:cubicBezTo>
                    <a:cubicBezTo>
                      <a:pt x="791" y="640"/>
                      <a:pt x="798" y="638"/>
                      <a:pt x="804" y="638"/>
                    </a:cubicBezTo>
                    <a:cubicBezTo>
                      <a:pt x="811" y="638"/>
                      <a:pt x="816" y="640"/>
                      <a:pt x="819" y="644"/>
                    </a:cubicBezTo>
                    <a:close/>
                    <a:moveTo>
                      <a:pt x="473" y="585"/>
                    </a:moveTo>
                    <a:cubicBezTo>
                      <a:pt x="489" y="585"/>
                      <a:pt x="489" y="585"/>
                      <a:pt x="489" y="585"/>
                    </a:cubicBezTo>
                    <a:cubicBezTo>
                      <a:pt x="453" y="754"/>
                      <a:pt x="453" y="754"/>
                      <a:pt x="453" y="754"/>
                    </a:cubicBezTo>
                    <a:cubicBezTo>
                      <a:pt x="437" y="754"/>
                      <a:pt x="437" y="754"/>
                      <a:pt x="437" y="754"/>
                    </a:cubicBezTo>
                    <a:lnTo>
                      <a:pt x="473" y="585"/>
                    </a:lnTo>
                    <a:close/>
                    <a:moveTo>
                      <a:pt x="561" y="638"/>
                    </a:moveTo>
                    <a:cubicBezTo>
                      <a:pt x="568" y="638"/>
                      <a:pt x="576" y="639"/>
                      <a:pt x="582" y="643"/>
                    </a:cubicBezTo>
                    <a:cubicBezTo>
                      <a:pt x="580" y="657"/>
                      <a:pt x="580" y="657"/>
                      <a:pt x="580" y="657"/>
                    </a:cubicBezTo>
                    <a:cubicBezTo>
                      <a:pt x="573" y="653"/>
                      <a:pt x="567" y="651"/>
                      <a:pt x="561" y="651"/>
                    </a:cubicBezTo>
                    <a:cubicBezTo>
                      <a:pt x="554" y="651"/>
                      <a:pt x="549" y="653"/>
                      <a:pt x="546" y="657"/>
                    </a:cubicBezTo>
                    <a:cubicBezTo>
                      <a:pt x="542" y="660"/>
                      <a:pt x="540" y="664"/>
                      <a:pt x="540" y="670"/>
                    </a:cubicBezTo>
                    <a:cubicBezTo>
                      <a:pt x="540" y="674"/>
                      <a:pt x="541" y="678"/>
                      <a:pt x="543" y="681"/>
                    </a:cubicBezTo>
                    <a:cubicBezTo>
                      <a:pt x="545" y="684"/>
                      <a:pt x="548" y="688"/>
                      <a:pt x="553" y="692"/>
                    </a:cubicBezTo>
                    <a:cubicBezTo>
                      <a:pt x="560" y="698"/>
                      <a:pt x="565" y="703"/>
                      <a:pt x="567" y="707"/>
                    </a:cubicBezTo>
                    <a:cubicBezTo>
                      <a:pt x="570" y="712"/>
                      <a:pt x="571" y="717"/>
                      <a:pt x="571" y="723"/>
                    </a:cubicBezTo>
                    <a:cubicBezTo>
                      <a:pt x="571" y="733"/>
                      <a:pt x="568" y="741"/>
                      <a:pt x="561" y="747"/>
                    </a:cubicBezTo>
                    <a:cubicBezTo>
                      <a:pt x="553" y="753"/>
                      <a:pt x="544" y="756"/>
                      <a:pt x="533" y="756"/>
                    </a:cubicBezTo>
                    <a:cubicBezTo>
                      <a:pt x="523" y="756"/>
                      <a:pt x="515" y="754"/>
                      <a:pt x="508" y="750"/>
                    </a:cubicBezTo>
                    <a:cubicBezTo>
                      <a:pt x="511" y="735"/>
                      <a:pt x="511" y="735"/>
                      <a:pt x="511" y="735"/>
                    </a:cubicBezTo>
                    <a:cubicBezTo>
                      <a:pt x="513" y="737"/>
                      <a:pt x="516" y="739"/>
                      <a:pt x="520" y="741"/>
                    </a:cubicBezTo>
                    <a:cubicBezTo>
                      <a:pt x="524" y="742"/>
                      <a:pt x="529" y="743"/>
                      <a:pt x="533" y="743"/>
                    </a:cubicBezTo>
                    <a:cubicBezTo>
                      <a:pt x="540" y="743"/>
                      <a:pt x="545" y="741"/>
                      <a:pt x="549" y="738"/>
                    </a:cubicBezTo>
                    <a:cubicBezTo>
                      <a:pt x="552" y="735"/>
                      <a:pt x="554" y="730"/>
                      <a:pt x="554" y="724"/>
                    </a:cubicBezTo>
                    <a:cubicBezTo>
                      <a:pt x="554" y="720"/>
                      <a:pt x="553" y="717"/>
                      <a:pt x="551" y="713"/>
                    </a:cubicBezTo>
                    <a:cubicBezTo>
                      <a:pt x="549" y="710"/>
                      <a:pt x="546" y="706"/>
                      <a:pt x="541" y="702"/>
                    </a:cubicBezTo>
                    <a:cubicBezTo>
                      <a:pt x="534" y="696"/>
                      <a:pt x="529" y="691"/>
                      <a:pt x="527" y="687"/>
                    </a:cubicBezTo>
                    <a:cubicBezTo>
                      <a:pt x="525" y="682"/>
                      <a:pt x="523" y="677"/>
                      <a:pt x="523" y="672"/>
                    </a:cubicBezTo>
                    <a:cubicBezTo>
                      <a:pt x="523" y="665"/>
                      <a:pt x="525" y="660"/>
                      <a:pt x="528" y="654"/>
                    </a:cubicBezTo>
                    <a:cubicBezTo>
                      <a:pt x="531" y="649"/>
                      <a:pt x="535" y="645"/>
                      <a:pt x="541" y="642"/>
                    </a:cubicBezTo>
                    <a:cubicBezTo>
                      <a:pt x="547" y="639"/>
                      <a:pt x="553" y="638"/>
                      <a:pt x="561" y="638"/>
                    </a:cubicBezTo>
                    <a:close/>
                    <a:moveTo>
                      <a:pt x="678" y="640"/>
                    </a:moveTo>
                    <a:cubicBezTo>
                      <a:pt x="660" y="722"/>
                      <a:pt x="660" y="722"/>
                      <a:pt x="660" y="722"/>
                    </a:cubicBezTo>
                    <a:cubicBezTo>
                      <a:pt x="659" y="727"/>
                      <a:pt x="658" y="733"/>
                      <a:pt x="657" y="740"/>
                    </a:cubicBezTo>
                    <a:cubicBezTo>
                      <a:pt x="656" y="747"/>
                      <a:pt x="656" y="751"/>
                      <a:pt x="655" y="754"/>
                    </a:cubicBezTo>
                    <a:cubicBezTo>
                      <a:pt x="639" y="754"/>
                      <a:pt x="639" y="754"/>
                      <a:pt x="639" y="754"/>
                    </a:cubicBezTo>
                    <a:cubicBezTo>
                      <a:pt x="640" y="743"/>
                      <a:pt x="642" y="736"/>
                      <a:pt x="642" y="734"/>
                    </a:cubicBezTo>
                    <a:cubicBezTo>
                      <a:pt x="642" y="734"/>
                      <a:pt x="642" y="734"/>
                      <a:pt x="642" y="734"/>
                    </a:cubicBezTo>
                    <a:cubicBezTo>
                      <a:pt x="637" y="742"/>
                      <a:pt x="631" y="747"/>
                      <a:pt x="626" y="751"/>
                    </a:cubicBezTo>
                    <a:cubicBezTo>
                      <a:pt x="620" y="755"/>
                      <a:pt x="613" y="756"/>
                      <a:pt x="606" y="756"/>
                    </a:cubicBezTo>
                    <a:cubicBezTo>
                      <a:pt x="599" y="756"/>
                      <a:pt x="593" y="754"/>
                      <a:pt x="589" y="750"/>
                    </a:cubicBezTo>
                    <a:cubicBezTo>
                      <a:pt x="585" y="746"/>
                      <a:pt x="583" y="740"/>
                      <a:pt x="583" y="733"/>
                    </a:cubicBezTo>
                    <a:cubicBezTo>
                      <a:pt x="583" y="728"/>
                      <a:pt x="584" y="722"/>
                      <a:pt x="585" y="714"/>
                    </a:cubicBezTo>
                    <a:cubicBezTo>
                      <a:pt x="601" y="640"/>
                      <a:pt x="601" y="640"/>
                      <a:pt x="601" y="640"/>
                    </a:cubicBezTo>
                    <a:cubicBezTo>
                      <a:pt x="618" y="640"/>
                      <a:pt x="618" y="640"/>
                      <a:pt x="618" y="640"/>
                    </a:cubicBezTo>
                    <a:cubicBezTo>
                      <a:pt x="602" y="712"/>
                      <a:pt x="602" y="712"/>
                      <a:pt x="602" y="712"/>
                    </a:cubicBezTo>
                    <a:cubicBezTo>
                      <a:pt x="600" y="720"/>
                      <a:pt x="600" y="725"/>
                      <a:pt x="600" y="729"/>
                    </a:cubicBezTo>
                    <a:cubicBezTo>
                      <a:pt x="600" y="733"/>
                      <a:pt x="601" y="736"/>
                      <a:pt x="603" y="739"/>
                    </a:cubicBezTo>
                    <a:cubicBezTo>
                      <a:pt x="605" y="741"/>
                      <a:pt x="608" y="742"/>
                      <a:pt x="612" y="742"/>
                    </a:cubicBezTo>
                    <a:cubicBezTo>
                      <a:pt x="618" y="742"/>
                      <a:pt x="623" y="740"/>
                      <a:pt x="628" y="737"/>
                    </a:cubicBezTo>
                    <a:cubicBezTo>
                      <a:pt x="632" y="734"/>
                      <a:pt x="637" y="729"/>
                      <a:pt x="640" y="724"/>
                    </a:cubicBezTo>
                    <a:cubicBezTo>
                      <a:pt x="644" y="718"/>
                      <a:pt x="646" y="712"/>
                      <a:pt x="648" y="706"/>
                    </a:cubicBezTo>
                    <a:cubicBezTo>
                      <a:pt x="662" y="640"/>
                      <a:pt x="662" y="640"/>
                      <a:pt x="662" y="640"/>
                    </a:cubicBezTo>
                    <a:lnTo>
                      <a:pt x="678" y="64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1"/>
              <p:cNvSpPr>
                <a:spLocks noEditPoints="1"/>
              </p:cNvSpPr>
              <p:nvPr userDrawn="1"/>
            </p:nvSpPr>
            <p:spPr bwMode="auto">
              <a:xfrm>
                <a:off x="501650" y="938213"/>
                <a:ext cx="3881438" cy="1308100"/>
              </a:xfrm>
              <a:custGeom>
                <a:avLst/>
                <a:gdLst>
                  <a:gd name="T0" fmla="*/ 908 w 2004"/>
                  <a:gd name="T1" fmla="*/ 335 h 674"/>
                  <a:gd name="T2" fmla="*/ 669 w 2004"/>
                  <a:gd name="T3" fmla="*/ 408 h 674"/>
                  <a:gd name="T4" fmla="*/ 760 w 2004"/>
                  <a:gd name="T5" fmla="*/ 7 h 674"/>
                  <a:gd name="T6" fmla="*/ 103 w 2004"/>
                  <a:gd name="T7" fmla="*/ 27 h 674"/>
                  <a:gd name="T8" fmla="*/ 0 w 2004"/>
                  <a:gd name="T9" fmla="*/ 216 h 674"/>
                  <a:gd name="T10" fmla="*/ 93 w 2004"/>
                  <a:gd name="T11" fmla="*/ 391 h 674"/>
                  <a:gd name="T12" fmla="*/ 312 w 2004"/>
                  <a:gd name="T13" fmla="*/ 394 h 674"/>
                  <a:gd name="T14" fmla="*/ 216 w 2004"/>
                  <a:gd name="T15" fmla="*/ 337 h 674"/>
                  <a:gd name="T16" fmla="*/ 95 w 2004"/>
                  <a:gd name="T17" fmla="*/ 210 h 674"/>
                  <a:gd name="T18" fmla="*/ 221 w 2004"/>
                  <a:gd name="T19" fmla="*/ 78 h 674"/>
                  <a:gd name="T20" fmla="*/ 312 w 2004"/>
                  <a:gd name="T21" fmla="*/ 15 h 674"/>
                  <a:gd name="T22" fmla="*/ 103 w 2004"/>
                  <a:gd name="T23" fmla="*/ 27 h 674"/>
                  <a:gd name="T24" fmla="*/ 595 w 2004"/>
                  <a:gd name="T25" fmla="*/ 243 h 674"/>
                  <a:gd name="T26" fmla="*/ 464 w 2004"/>
                  <a:gd name="T27" fmla="*/ 170 h 674"/>
                  <a:gd name="T28" fmla="*/ 605 w 2004"/>
                  <a:gd name="T29" fmla="*/ 80 h 674"/>
                  <a:gd name="T30" fmla="*/ 373 w 2004"/>
                  <a:gd name="T31" fmla="*/ 7 h 674"/>
                  <a:gd name="T32" fmla="*/ 614 w 2004"/>
                  <a:gd name="T33" fmla="*/ 408 h 674"/>
                  <a:gd name="T34" fmla="*/ 464 w 2004"/>
                  <a:gd name="T35" fmla="*/ 335 h 674"/>
                  <a:gd name="T36" fmla="*/ 1193 w 2004"/>
                  <a:gd name="T37" fmla="*/ 7 h 674"/>
                  <a:gd name="T38" fmla="*/ 1238 w 2004"/>
                  <a:gd name="T39" fmla="*/ 408 h 674"/>
                  <a:gd name="T40" fmla="*/ 1067 w 2004"/>
                  <a:gd name="T41" fmla="*/ 319 h 674"/>
                  <a:gd name="T42" fmla="*/ 940 w 2004"/>
                  <a:gd name="T43" fmla="*/ 408 h 674"/>
                  <a:gd name="T44" fmla="*/ 1193 w 2004"/>
                  <a:gd name="T45" fmla="*/ 7 h 674"/>
                  <a:gd name="T46" fmla="*/ 1145 w 2004"/>
                  <a:gd name="T47" fmla="*/ 115 h 674"/>
                  <a:gd name="T48" fmla="*/ 1136 w 2004"/>
                  <a:gd name="T49" fmla="*/ 79 h 674"/>
                  <a:gd name="T50" fmla="*/ 1086 w 2004"/>
                  <a:gd name="T51" fmla="*/ 249 h 674"/>
                  <a:gd name="T52" fmla="*/ 1534 w 2004"/>
                  <a:gd name="T53" fmla="*/ 638 h 674"/>
                  <a:gd name="T54" fmla="*/ 1609 w 2004"/>
                  <a:gd name="T55" fmla="*/ 671 h 674"/>
                  <a:gd name="T56" fmla="*/ 1490 w 2004"/>
                  <a:gd name="T57" fmla="*/ 657 h 674"/>
                  <a:gd name="T58" fmla="*/ 1509 w 2004"/>
                  <a:gd name="T59" fmla="*/ 609 h 674"/>
                  <a:gd name="T60" fmla="*/ 1562 w 2004"/>
                  <a:gd name="T61" fmla="*/ 563 h 674"/>
                  <a:gd name="T62" fmla="*/ 1543 w 2004"/>
                  <a:gd name="T63" fmla="*/ 520 h 674"/>
                  <a:gd name="T64" fmla="*/ 1499 w 2004"/>
                  <a:gd name="T65" fmla="*/ 504 h 674"/>
                  <a:gd name="T66" fmla="*/ 1594 w 2004"/>
                  <a:gd name="T67" fmla="*/ 502 h 674"/>
                  <a:gd name="T68" fmla="*/ 1605 w 2004"/>
                  <a:gd name="T69" fmla="*/ 563 h 674"/>
                  <a:gd name="T70" fmla="*/ 1564 w 2004"/>
                  <a:gd name="T71" fmla="*/ 606 h 674"/>
                  <a:gd name="T72" fmla="*/ 1534 w 2004"/>
                  <a:gd name="T73" fmla="*/ 638 h 674"/>
                  <a:gd name="T74" fmla="*/ 1744 w 2004"/>
                  <a:gd name="T75" fmla="*/ 649 h 674"/>
                  <a:gd name="T76" fmla="*/ 1631 w 2004"/>
                  <a:gd name="T77" fmla="*/ 584 h 674"/>
                  <a:gd name="T78" fmla="*/ 1698 w 2004"/>
                  <a:gd name="T79" fmla="*/ 488 h 674"/>
                  <a:gd name="T80" fmla="*/ 1720 w 2004"/>
                  <a:gd name="T81" fmla="*/ 581 h 674"/>
                  <a:gd name="T82" fmla="*/ 1671 w 2004"/>
                  <a:gd name="T83" fmla="*/ 583 h 674"/>
                  <a:gd name="T84" fmla="*/ 1720 w 2004"/>
                  <a:gd name="T85" fmla="*/ 581 h 674"/>
                  <a:gd name="T86" fmla="*/ 1853 w 2004"/>
                  <a:gd name="T87" fmla="*/ 671 h 674"/>
                  <a:gd name="T88" fmla="*/ 1814 w 2004"/>
                  <a:gd name="T89" fmla="*/ 532 h 674"/>
                  <a:gd name="T90" fmla="*/ 1776 w 2004"/>
                  <a:gd name="T91" fmla="*/ 548 h 674"/>
                  <a:gd name="T92" fmla="*/ 1829 w 2004"/>
                  <a:gd name="T93" fmla="*/ 487 h 674"/>
                  <a:gd name="T94" fmla="*/ 2004 w 2004"/>
                  <a:gd name="T95" fmla="*/ 514 h 674"/>
                  <a:gd name="T96" fmla="*/ 1945 w 2004"/>
                  <a:gd name="T97" fmla="*/ 671 h 674"/>
                  <a:gd name="T98" fmla="*/ 1924 w 2004"/>
                  <a:gd name="T99" fmla="*/ 598 h 674"/>
                  <a:gd name="T100" fmla="*/ 1879 w 2004"/>
                  <a:gd name="T101" fmla="*/ 524 h 674"/>
                  <a:gd name="T102" fmla="*/ 2004 w 2004"/>
                  <a:gd name="T103" fmla="*/ 491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04" h="674">
                    <a:moveTo>
                      <a:pt x="760" y="335"/>
                    </a:moveTo>
                    <a:cubicBezTo>
                      <a:pt x="908" y="335"/>
                      <a:pt x="908" y="335"/>
                      <a:pt x="908" y="335"/>
                    </a:cubicBezTo>
                    <a:cubicBezTo>
                      <a:pt x="908" y="408"/>
                      <a:pt x="908" y="408"/>
                      <a:pt x="908" y="408"/>
                    </a:cubicBezTo>
                    <a:cubicBezTo>
                      <a:pt x="669" y="408"/>
                      <a:pt x="669" y="408"/>
                      <a:pt x="669" y="408"/>
                    </a:cubicBezTo>
                    <a:cubicBezTo>
                      <a:pt x="669" y="7"/>
                      <a:pt x="669" y="7"/>
                      <a:pt x="669" y="7"/>
                    </a:cubicBezTo>
                    <a:cubicBezTo>
                      <a:pt x="760" y="7"/>
                      <a:pt x="760" y="7"/>
                      <a:pt x="760" y="7"/>
                    </a:cubicBezTo>
                    <a:lnTo>
                      <a:pt x="760" y="335"/>
                    </a:lnTo>
                    <a:close/>
                    <a:moveTo>
                      <a:pt x="103" y="27"/>
                    </a:moveTo>
                    <a:cubicBezTo>
                      <a:pt x="70" y="45"/>
                      <a:pt x="45" y="71"/>
                      <a:pt x="27" y="104"/>
                    </a:cubicBezTo>
                    <a:cubicBezTo>
                      <a:pt x="9" y="137"/>
                      <a:pt x="0" y="175"/>
                      <a:pt x="0" y="216"/>
                    </a:cubicBezTo>
                    <a:cubicBezTo>
                      <a:pt x="0" y="256"/>
                      <a:pt x="8" y="291"/>
                      <a:pt x="24" y="321"/>
                    </a:cubicBezTo>
                    <a:cubicBezTo>
                      <a:pt x="40" y="351"/>
                      <a:pt x="63" y="375"/>
                      <a:pt x="93" y="391"/>
                    </a:cubicBezTo>
                    <a:cubicBezTo>
                      <a:pt x="123" y="407"/>
                      <a:pt x="158" y="415"/>
                      <a:pt x="198" y="415"/>
                    </a:cubicBezTo>
                    <a:cubicBezTo>
                      <a:pt x="245" y="415"/>
                      <a:pt x="283" y="408"/>
                      <a:pt x="312" y="394"/>
                    </a:cubicBezTo>
                    <a:cubicBezTo>
                      <a:pt x="312" y="311"/>
                      <a:pt x="312" y="311"/>
                      <a:pt x="312" y="311"/>
                    </a:cubicBezTo>
                    <a:cubicBezTo>
                      <a:pt x="283" y="328"/>
                      <a:pt x="251" y="337"/>
                      <a:pt x="216" y="337"/>
                    </a:cubicBezTo>
                    <a:cubicBezTo>
                      <a:pt x="179" y="337"/>
                      <a:pt x="150" y="325"/>
                      <a:pt x="128" y="302"/>
                    </a:cubicBezTo>
                    <a:cubicBezTo>
                      <a:pt x="106" y="280"/>
                      <a:pt x="95" y="249"/>
                      <a:pt x="95" y="210"/>
                    </a:cubicBezTo>
                    <a:cubicBezTo>
                      <a:pt x="95" y="170"/>
                      <a:pt x="106" y="138"/>
                      <a:pt x="129" y="114"/>
                    </a:cubicBezTo>
                    <a:cubicBezTo>
                      <a:pt x="152" y="90"/>
                      <a:pt x="183" y="78"/>
                      <a:pt x="221" y="78"/>
                    </a:cubicBezTo>
                    <a:cubicBezTo>
                      <a:pt x="255" y="78"/>
                      <a:pt x="285" y="86"/>
                      <a:pt x="312" y="102"/>
                    </a:cubicBezTo>
                    <a:cubicBezTo>
                      <a:pt x="312" y="15"/>
                      <a:pt x="312" y="15"/>
                      <a:pt x="312" y="15"/>
                    </a:cubicBezTo>
                    <a:cubicBezTo>
                      <a:pt x="285" y="5"/>
                      <a:pt x="252" y="0"/>
                      <a:pt x="213" y="0"/>
                    </a:cubicBezTo>
                    <a:cubicBezTo>
                      <a:pt x="173" y="0"/>
                      <a:pt x="136" y="9"/>
                      <a:pt x="103" y="27"/>
                    </a:cubicBezTo>
                    <a:close/>
                    <a:moveTo>
                      <a:pt x="464" y="243"/>
                    </a:moveTo>
                    <a:cubicBezTo>
                      <a:pt x="595" y="243"/>
                      <a:pt x="595" y="243"/>
                      <a:pt x="595" y="243"/>
                    </a:cubicBezTo>
                    <a:cubicBezTo>
                      <a:pt x="595" y="170"/>
                      <a:pt x="595" y="170"/>
                      <a:pt x="595" y="170"/>
                    </a:cubicBezTo>
                    <a:cubicBezTo>
                      <a:pt x="464" y="170"/>
                      <a:pt x="464" y="170"/>
                      <a:pt x="464" y="170"/>
                    </a:cubicBezTo>
                    <a:cubicBezTo>
                      <a:pt x="464" y="80"/>
                      <a:pt x="464" y="80"/>
                      <a:pt x="464" y="80"/>
                    </a:cubicBezTo>
                    <a:cubicBezTo>
                      <a:pt x="605" y="80"/>
                      <a:pt x="605" y="80"/>
                      <a:pt x="605" y="80"/>
                    </a:cubicBezTo>
                    <a:cubicBezTo>
                      <a:pt x="605" y="7"/>
                      <a:pt x="605" y="7"/>
                      <a:pt x="605" y="7"/>
                    </a:cubicBezTo>
                    <a:cubicBezTo>
                      <a:pt x="373" y="7"/>
                      <a:pt x="373" y="7"/>
                      <a:pt x="373" y="7"/>
                    </a:cubicBezTo>
                    <a:cubicBezTo>
                      <a:pt x="373" y="408"/>
                      <a:pt x="373" y="408"/>
                      <a:pt x="373" y="408"/>
                    </a:cubicBezTo>
                    <a:cubicBezTo>
                      <a:pt x="614" y="408"/>
                      <a:pt x="614" y="408"/>
                      <a:pt x="614" y="408"/>
                    </a:cubicBezTo>
                    <a:cubicBezTo>
                      <a:pt x="614" y="335"/>
                      <a:pt x="614" y="335"/>
                      <a:pt x="614" y="335"/>
                    </a:cubicBezTo>
                    <a:cubicBezTo>
                      <a:pt x="464" y="335"/>
                      <a:pt x="464" y="335"/>
                      <a:pt x="464" y="335"/>
                    </a:cubicBezTo>
                    <a:lnTo>
                      <a:pt x="464" y="243"/>
                    </a:lnTo>
                    <a:close/>
                    <a:moveTo>
                      <a:pt x="1193" y="7"/>
                    </a:moveTo>
                    <a:cubicBezTo>
                      <a:pt x="1336" y="408"/>
                      <a:pt x="1336" y="408"/>
                      <a:pt x="1336" y="408"/>
                    </a:cubicBezTo>
                    <a:cubicBezTo>
                      <a:pt x="1238" y="408"/>
                      <a:pt x="1238" y="408"/>
                      <a:pt x="1238" y="408"/>
                    </a:cubicBezTo>
                    <a:cubicBezTo>
                      <a:pt x="1209" y="319"/>
                      <a:pt x="1209" y="319"/>
                      <a:pt x="1209" y="319"/>
                    </a:cubicBezTo>
                    <a:cubicBezTo>
                      <a:pt x="1067" y="319"/>
                      <a:pt x="1067" y="319"/>
                      <a:pt x="1067" y="319"/>
                    </a:cubicBezTo>
                    <a:cubicBezTo>
                      <a:pt x="1038" y="408"/>
                      <a:pt x="1038" y="408"/>
                      <a:pt x="1038" y="408"/>
                    </a:cubicBezTo>
                    <a:cubicBezTo>
                      <a:pt x="940" y="408"/>
                      <a:pt x="940" y="408"/>
                      <a:pt x="940" y="408"/>
                    </a:cubicBezTo>
                    <a:cubicBezTo>
                      <a:pt x="1086" y="7"/>
                      <a:pt x="1086" y="7"/>
                      <a:pt x="1086" y="7"/>
                    </a:cubicBezTo>
                    <a:lnTo>
                      <a:pt x="1193" y="7"/>
                    </a:lnTo>
                    <a:close/>
                    <a:moveTo>
                      <a:pt x="1188" y="249"/>
                    </a:moveTo>
                    <a:cubicBezTo>
                      <a:pt x="1145" y="115"/>
                      <a:pt x="1145" y="115"/>
                      <a:pt x="1145" y="115"/>
                    </a:cubicBezTo>
                    <a:cubicBezTo>
                      <a:pt x="1142" y="104"/>
                      <a:pt x="1140" y="92"/>
                      <a:pt x="1139" y="79"/>
                    </a:cubicBezTo>
                    <a:cubicBezTo>
                      <a:pt x="1136" y="79"/>
                      <a:pt x="1136" y="79"/>
                      <a:pt x="1136" y="79"/>
                    </a:cubicBezTo>
                    <a:cubicBezTo>
                      <a:pt x="1135" y="90"/>
                      <a:pt x="1133" y="102"/>
                      <a:pt x="1129" y="113"/>
                    </a:cubicBezTo>
                    <a:cubicBezTo>
                      <a:pt x="1086" y="249"/>
                      <a:pt x="1086" y="249"/>
                      <a:pt x="1086" y="249"/>
                    </a:cubicBezTo>
                    <a:lnTo>
                      <a:pt x="1188" y="249"/>
                    </a:lnTo>
                    <a:close/>
                    <a:moveTo>
                      <a:pt x="1534" y="638"/>
                    </a:moveTo>
                    <a:cubicBezTo>
                      <a:pt x="1609" y="638"/>
                      <a:pt x="1609" y="638"/>
                      <a:pt x="1609" y="638"/>
                    </a:cubicBezTo>
                    <a:cubicBezTo>
                      <a:pt x="1609" y="671"/>
                      <a:pt x="1609" y="671"/>
                      <a:pt x="1609" y="671"/>
                    </a:cubicBezTo>
                    <a:cubicBezTo>
                      <a:pt x="1490" y="671"/>
                      <a:pt x="1490" y="671"/>
                      <a:pt x="1490" y="671"/>
                    </a:cubicBezTo>
                    <a:cubicBezTo>
                      <a:pt x="1490" y="657"/>
                      <a:pt x="1490" y="657"/>
                      <a:pt x="1490" y="657"/>
                    </a:cubicBezTo>
                    <a:cubicBezTo>
                      <a:pt x="1490" y="648"/>
                      <a:pt x="1492" y="639"/>
                      <a:pt x="1495" y="631"/>
                    </a:cubicBezTo>
                    <a:cubicBezTo>
                      <a:pt x="1499" y="623"/>
                      <a:pt x="1504" y="616"/>
                      <a:pt x="1509" y="609"/>
                    </a:cubicBezTo>
                    <a:cubicBezTo>
                      <a:pt x="1515" y="603"/>
                      <a:pt x="1525" y="595"/>
                      <a:pt x="1538" y="585"/>
                    </a:cubicBezTo>
                    <a:cubicBezTo>
                      <a:pt x="1549" y="577"/>
                      <a:pt x="1557" y="570"/>
                      <a:pt x="1562" y="563"/>
                    </a:cubicBezTo>
                    <a:cubicBezTo>
                      <a:pt x="1567" y="557"/>
                      <a:pt x="1569" y="550"/>
                      <a:pt x="1569" y="543"/>
                    </a:cubicBezTo>
                    <a:cubicBezTo>
                      <a:pt x="1569" y="528"/>
                      <a:pt x="1561" y="520"/>
                      <a:pt x="1543" y="520"/>
                    </a:cubicBezTo>
                    <a:cubicBezTo>
                      <a:pt x="1528" y="520"/>
                      <a:pt x="1513" y="526"/>
                      <a:pt x="1499" y="538"/>
                    </a:cubicBezTo>
                    <a:cubicBezTo>
                      <a:pt x="1499" y="504"/>
                      <a:pt x="1499" y="504"/>
                      <a:pt x="1499" y="504"/>
                    </a:cubicBezTo>
                    <a:cubicBezTo>
                      <a:pt x="1514" y="493"/>
                      <a:pt x="1532" y="488"/>
                      <a:pt x="1552" y="488"/>
                    </a:cubicBezTo>
                    <a:cubicBezTo>
                      <a:pt x="1570" y="488"/>
                      <a:pt x="1584" y="493"/>
                      <a:pt x="1594" y="502"/>
                    </a:cubicBezTo>
                    <a:cubicBezTo>
                      <a:pt x="1605" y="511"/>
                      <a:pt x="1610" y="524"/>
                      <a:pt x="1610" y="539"/>
                    </a:cubicBezTo>
                    <a:cubicBezTo>
                      <a:pt x="1610" y="548"/>
                      <a:pt x="1608" y="556"/>
                      <a:pt x="1605" y="563"/>
                    </a:cubicBezTo>
                    <a:cubicBezTo>
                      <a:pt x="1602" y="570"/>
                      <a:pt x="1598" y="577"/>
                      <a:pt x="1592" y="583"/>
                    </a:cubicBezTo>
                    <a:cubicBezTo>
                      <a:pt x="1586" y="589"/>
                      <a:pt x="1577" y="597"/>
                      <a:pt x="1564" y="606"/>
                    </a:cubicBezTo>
                    <a:cubicBezTo>
                      <a:pt x="1552" y="614"/>
                      <a:pt x="1544" y="621"/>
                      <a:pt x="1540" y="626"/>
                    </a:cubicBezTo>
                    <a:cubicBezTo>
                      <a:pt x="1536" y="630"/>
                      <a:pt x="1534" y="634"/>
                      <a:pt x="1534" y="638"/>
                    </a:cubicBezTo>
                    <a:close/>
                    <a:moveTo>
                      <a:pt x="1761" y="580"/>
                    </a:moveTo>
                    <a:cubicBezTo>
                      <a:pt x="1761" y="610"/>
                      <a:pt x="1755" y="633"/>
                      <a:pt x="1744" y="649"/>
                    </a:cubicBezTo>
                    <a:cubicBezTo>
                      <a:pt x="1732" y="666"/>
                      <a:pt x="1716" y="674"/>
                      <a:pt x="1695" y="674"/>
                    </a:cubicBezTo>
                    <a:cubicBezTo>
                      <a:pt x="1652" y="674"/>
                      <a:pt x="1631" y="644"/>
                      <a:pt x="1631" y="584"/>
                    </a:cubicBezTo>
                    <a:cubicBezTo>
                      <a:pt x="1631" y="553"/>
                      <a:pt x="1636" y="529"/>
                      <a:pt x="1648" y="513"/>
                    </a:cubicBezTo>
                    <a:cubicBezTo>
                      <a:pt x="1659" y="497"/>
                      <a:pt x="1676" y="488"/>
                      <a:pt x="1698" y="488"/>
                    </a:cubicBezTo>
                    <a:cubicBezTo>
                      <a:pt x="1740" y="488"/>
                      <a:pt x="1761" y="519"/>
                      <a:pt x="1761" y="580"/>
                    </a:cubicBezTo>
                    <a:close/>
                    <a:moveTo>
                      <a:pt x="1720" y="581"/>
                    </a:moveTo>
                    <a:cubicBezTo>
                      <a:pt x="1720" y="539"/>
                      <a:pt x="1712" y="519"/>
                      <a:pt x="1696" y="519"/>
                    </a:cubicBezTo>
                    <a:cubicBezTo>
                      <a:pt x="1679" y="519"/>
                      <a:pt x="1671" y="540"/>
                      <a:pt x="1671" y="583"/>
                    </a:cubicBezTo>
                    <a:cubicBezTo>
                      <a:pt x="1671" y="623"/>
                      <a:pt x="1679" y="643"/>
                      <a:pt x="1696" y="643"/>
                    </a:cubicBezTo>
                    <a:cubicBezTo>
                      <a:pt x="1712" y="643"/>
                      <a:pt x="1720" y="623"/>
                      <a:pt x="1720" y="581"/>
                    </a:cubicBezTo>
                    <a:close/>
                    <a:moveTo>
                      <a:pt x="1853" y="487"/>
                    </a:moveTo>
                    <a:cubicBezTo>
                      <a:pt x="1853" y="671"/>
                      <a:pt x="1853" y="671"/>
                      <a:pt x="1853" y="671"/>
                    </a:cubicBezTo>
                    <a:cubicBezTo>
                      <a:pt x="1814" y="671"/>
                      <a:pt x="1814" y="671"/>
                      <a:pt x="1814" y="671"/>
                    </a:cubicBezTo>
                    <a:cubicBezTo>
                      <a:pt x="1814" y="532"/>
                      <a:pt x="1814" y="532"/>
                      <a:pt x="1814" y="532"/>
                    </a:cubicBezTo>
                    <a:cubicBezTo>
                      <a:pt x="1810" y="536"/>
                      <a:pt x="1804" y="539"/>
                      <a:pt x="1797" y="542"/>
                    </a:cubicBezTo>
                    <a:cubicBezTo>
                      <a:pt x="1790" y="545"/>
                      <a:pt x="1783" y="547"/>
                      <a:pt x="1776" y="548"/>
                    </a:cubicBezTo>
                    <a:cubicBezTo>
                      <a:pt x="1776" y="514"/>
                      <a:pt x="1776" y="514"/>
                      <a:pt x="1776" y="514"/>
                    </a:cubicBezTo>
                    <a:cubicBezTo>
                      <a:pt x="1796" y="508"/>
                      <a:pt x="1813" y="500"/>
                      <a:pt x="1829" y="487"/>
                    </a:cubicBezTo>
                    <a:lnTo>
                      <a:pt x="1853" y="487"/>
                    </a:lnTo>
                    <a:close/>
                    <a:moveTo>
                      <a:pt x="2004" y="514"/>
                    </a:moveTo>
                    <a:cubicBezTo>
                      <a:pt x="1985" y="549"/>
                      <a:pt x="1971" y="577"/>
                      <a:pt x="1963" y="600"/>
                    </a:cubicBezTo>
                    <a:cubicBezTo>
                      <a:pt x="1955" y="622"/>
                      <a:pt x="1949" y="646"/>
                      <a:pt x="1945" y="671"/>
                    </a:cubicBezTo>
                    <a:cubicBezTo>
                      <a:pt x="1904" y="671"/>
                      <a:pt x="1904" y="671"/>
                      <a:pt x="1904" y="671"/>
                    </a:cubicBezTo>
                    <a:cubicBezTo>
                      <a:pt x="1908" y="646"/>
                      <a:pt x="1915" y="622"/>
                      <a:pt x="1924" y="598"/>
                    </a:cubicBezTo>
                    <a:cubicBezTo>
                      <a:pt x="1934" y="575"/>
                      <a:pt x="1947" y="550"/>
                      <a:pt x="1963" y="524"/>
                    </a:cubicBezTo>
                    <a:cubicBezTo>
                      <a:pt x="1879" y="524"/>
                      <a:pt x="1879" y="524"/>
                      <a:pt x="1879" y="524"/>
                    </a:cubicBezTo>
                    <a:cubicBezTo>
                      <a:pt x="1879" y="491"/>
                      <a:pt x="1879" y="491"/>
                      <a:pt x="1879" y="491"/>
                    </a:cubicBezTo>
                    <a:cubicBezTo>
                      <a:pt x="2004" y="491"/>
                      <a:pt x="2004" y="491"/>
                      <a:pt x="2004" y="491"/>
                    </a:cubicBezTo>
                    <a:lnTo>
                      <a:pt x="2004" y="514"/>
                    </a:lnTo>
                    <a:close/>
                  </a:path>
                </a:pathLst>
              </a:custGeom>
              <a:solidFill>
                <a:srgbClr val="D83B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61" name="MS logo gray - EMF"/>
            <p:cNvPicPr>
              <a:picLocks noChangeAspect="1"/>
            </p:cNvPicPr>
            <p:nvPr userDrawn="1"/>
          </p:nvPicPr>
          <p:blipFill>
            <a:blip r:embed="rId16"/>
            <a:stretch>
              <a:fillRect/>
            </a:stretch>
          </p:blipFill>
          <p:spPr bwMode="black">
            <a:xfrm>
              <a:off x="460688" y="479425"/>
              <a:ext cx="1451843" cy="310896"/>
            </a:xfrm>
            <a:prstGeom prst="rect">
              <a:avLst/>
            </a:prstGeom>
          </p:spPr>
        </p:pic>
      </p:grpSp>
    </p:spTree>
    <p:extLst>
      <p:ext uri="{BB962C8B-B14F-4D97-AF65-F5344CB8AC3E}">
        <p14:creationId xmlns:p14="http://schemas.microsoft.com/office/powerpoint/2010/main" val="38610115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44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resentation title">
    <p:bg>
      <p:bgRef idx="1001">
        <a:schemeClr val="bg2"/>
      </p:bgRef>
    </p:bg>
    <p:spTree>
      <p:nvGrpSpPr>
        <p:cNvPr id="1" name=""/>
        <p:cNvGrpSpPr/>
        <p:nvPr/>
      </p:nvGrpSpPr>
      <p:grpSpPr>
        <a:xfrm>
          <a:off x="0" y="0"/>
          <a:ext cx="0" cy="0"/>
          <a:chOff x="0" y="0"/>
          <a:chExt cx="0" cy="0"/>
        </a:xfrm>
      </p:grpSpPr>
      <p:grpSp>
        <p:nvGrpSpPr>
          <p:cNvPr id="16" name="Group 15"/>
          <p:cNvGrpSpPr>
            <a:grpSpLocks noChangeAspect="1"/>
          </p:cNvGrpSpPr>
          <p:nvPr userDrawn="1"/>
        </p:nvGrpSpPr>
        <p:grpSpPr>
          <a:xfrm>
            <a:off x="9112731" y="360363"/>
            <a:ext cx="2871748" cy="1234440"/>
            <a:chOff x="501650" y="779463"/>
            <a:chExt cx="3881438" cy="1668462"/>
          </a:xfrm>
        </p:grpSpPr>
        <p:sp>
          <p:nvSpPr>
            <p:cNvPr id="17" name="Freeform 10"/>
            <p:cNvSpPr>
              <a:spLocks noEditPoints="1"/>
            </p:cNvSpPr>
            <p:nvPr userDrawn="1"/>
          </p:nvSpPr>
          <p:spPr bwMode="auto">
            <a:xfrm>
              <a:off x="1004888" y="779463"/>
              <a:ext cx="2506663" cy="1668462"/>
            </a:xfrm>
            <a:custGeom>
              <a:avLst/>
              <a:gdLst>
                <a:gd name="T0" fmla="*/ 280 w 1294"/>
                <a:gd name="T1" fmla="*/ 641 h 860"/>
                <a:gd name="T2" fmla="*/ 297 w 1294"/>
                <a:gd name="T3" fmla="*/ 750 h 860"/>
                <a:gd name="T4" fmla="*/ 312 w 1294"/>
                <a:gd name="T5" fmla="*/ 638 h 860"/>
                <a:gd name="T6" fmla="*/ 267 w 1294"/>
                <a:gd name="T7" fmla="*/ 702 h 860"/>
                <a:gd name="T8" fmla="*/ 157 w 1294"/>
                <a:gd name="T9" fmla="*/ 585 h 860"/>
                <a:gd name="T10" fmla="*/ 75 w 1294"/>
                <a:gd name="T11" fmla="*/ 638 h 860"/>
                <a:gd name="T12" fmla="*/ 35 w 1294"/>
                <a:gd name="T13" fmla="*/ 756 h 860"/>
                <a:gd name="T14" fmla="*/ 52 w 1294"/>
                <a:gd name="T15" fmla="*/ 784 h 860"/>
                <a:gd name="T16" fmla="*/ 11 w 1294"/>
                <a:gd name="T17" fmla="*/ 806 h 860"/>
                <a:gd name="T18" fmla="*/ 75 w 1294"/>
                <a:gd name="T19" fmla="*/ 638 h 860"/>
                <a:gd name="T20" fmla="*/ 34 w 1294"/>
                <a:gd name="T21" fmla="*/ 685 h 860"/>
                <a:gd name="T22" fmla="*/ 1010 w 1294"/>
                <a:gd name="T23" fmla="*/ 612 h 860"/>
                <a:gd name="T24" fmla="*/ 1029 w 1294"/>
                <a:gd name="T25" fmla="*/ 603 h 860"/>
                <a:gd name="T26" fmla="*/ 176 w 1294"/>
                <a:gd name="T27" fmla="*/ 647 h 860"/>
                <a:gd name="T28" fmla="*/ 205 w 1294"/>
                <a:gd name="T29" fmla="*/ 750 h 860"/>
                <a:gd name="T30" fmla="*/ 203 w 1294"/>
                <a:gd name="T31" fmla="*/ 638 h 860"/>
                <a:gd name="T32" fmla="*/ 166 w 1294"/>
                <a:gd name="T33" fmla="*/ 715 h 860"/>
                <a:gd name="T34" fmla="*/ 215 w 1294"/>
                <a:gd name="T35" fmla="*/ 710 h 860"/>
                <a:gd name="T36" fmla="*/ 941 w 1294"/>
                <a:gd name="T37" fmla="*/ 754 h 860"/>
                <a:gd name="T38" fmla="*/ 927 w 1294"/>
                <a:gd name="T39" fmla="*/ 663 h 860"/>
                <a:gd name="T40" fmla="*/ 902 w 1294"/>
                <a:gd name="T41" fmla="*/ 665 h 860"/>
                <a:gd name="T42" fmla="*/ 844 w 1294"/>
                <a:gd name="T43" fmla="*/ 754 h 860"/>
                <a:gd name="T44" fmla="*/ 867 w 1294"/>
                <a:gd name="T45" fmla="*/ 640 h 860"/>
                <a:gd name="T46" fmla="*/ 899 w 1294"/>
                <a:gd name="T47" fmla="*/ 638 h 860"/>
                <a:gd name="T48" fmla="*/ 955 w 1294"/>
                <a:gd name="T49" fmla="*/ 638 h 860"/>
                <a:gd name="T50" fmla="*/ 978 w 1294"/>
                <a:gd name="T51" fmla="*/ 754 h 860"/>
                <a:gd name="T52" fmla="*/ 342 w 1294"/>
                <a:gd name="T53" fmla="*/ 720 h 860"/>
                <a:gd name="T54" fmla="*/ 404 w 1294"/>
                <a:gd name="T55" fmla="*/ 726 h 860"/>
                <a:gd name="T56" fmla="*/ 437 w 1294"/>
                <a:gd name="T57" fmla="*/ 642 h 860"/>
                <a:gd name="T58" fmla="*/ 374 w 1294"/>
                <a:gd name="T59" fmla="*/ 742 h 860"/>
                <a:gd name="T60" fmla="*/ 419 w 1294"/>
                <a:gd name="T61" fmla="*/ 653 h 860"/>
                <a:gd name="T62" fmla="*/ 1286 w 1294"/>
                <a:gd name="T63" fmla="*/ 0 h 860"/>
                <a:gd name="T64" fmla="*/ 1058 w 1294"/>
                <a:gd name="T65" fmla="*/ 654 h 860"/>
                <a:gd name="T66" fmla="*/ 1063 w 1294"/>
                <a:gd name="T67" fmla="*/ 739 h 860"/>
                <a:gd name="T68" fmla="*/ 1041 w 1294"/>
                <a:gd name="T69" fmla="*/ 654 h 860"/>
                <a:gd name="T70" fmla="*/ 1068 w 1294"/>
                <a:gd name="T71" fmla="*/ 606 h 860"/>
                <a:gd name="T72" fmla="*/ 806 w 1294"/>
                <a:gd name="T73" fmla="*/ 754 h 860"/>
                <a:gd name="T74" fmla="*/ 797 w 1294"/>
                <a:gd name="T75" fmla="*/ 652 h 860"/>
                <a:gd name="T76" fmla="*/ 749 w 1294"/>
                <a:gd name="T77" fmla="*/ 681 h 860"/>
                <a:gd name="T78" fmla="*/ 708 w 1294"/>
                <a:gd name="T79" fmla="*/ 688 h 860"/>
                <a:gd name="T80" fmla="*/ 700 w 1294"/>
                <a:gd name="T81" fmla="*/ 640 h 860"/>
                <a:gd name="T82" fmla="*/ 729 w 1294"/>
                <a:gd name="T83" fmla="*/ 644 h 860"/>
                <a:gd name="T84" fmla="*/ 785 w 1294"/>
                <a:gd name="T85" fmla="*/ 644 h 860"/>
                <a:gd name="T86" fmla="*/ 453 w 1294"/>
                <a:gd name="T87" fmla="*/ 754 h 860"/>
                <a:gd name="T88" fmla="*/ 580 w 1294"/>
                <a:gd name="T89" fmla="*/ 657 h 860"/>
                <a:gd name="T90" fmla="*/ 553 w 1294"/>
                <a:gd name="T91" fmla="*/ 692 h 860"/>
                <a:gd name="T92" fmla="*/ 508 w 1294"/>
                <a:gd name="T93" fmla="*/ 750 h 860"/>
                <a:gd name="T94" fmla="*/ 554 w 1294"/>
                <a:gd name="T95" fmla="*/ 724 h 860"/>
                <a:gd name="T96" fmla="*/ 528 w 1294"/>
                <a:gd name="T97" fmla="*/ 654 h 860"/>
                <a:gd name="T98" fmla="*/ 657 w 1294"/>
                <a:gd name="T99" fmla="*/ 740 h 860"/>
                <a:gd name="T100" fmla="*/ 626 w 1294"/>
                <a:gd name="T101" fmla="*/ 751 h 860"/>
                <a:gd name="T102" fmla="*/ 601 w 1294"/>
                <a:gd name="T103" fmla="*/ 640 h 860"/>
                <a:gd name="T104" fmla="*/ 612 w 1294"/>
                <a:gd name="T105" fmla="*/ 742 h 860"/>
                <a:gd name="T106" fmla="*/ 678 w 1294"/>
                <a:gd name="T107" fmla="*/ 640 h 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4" h="860">
                  <a:moveTo>
                    <a:pt x="312" y="638"/>
                  </a:moveTo>
                  <a:cubicBezTo>
                    <a:pt x="305" y="638"/>
                    <a:pt x="298" y="640"/>
                    <a:pt x="291" y="646"/>
                  </a:cubicBezTo>
                  <a:cubicBezTo>
                    <a:pt x="285" y="651"/>
                    <a:pt x="279" y="658"/>
                    <a:pt x="275" y="667"/>
                  </a:cubicBezTo>
                  <a:cubicBezTo>
                    <a:pt x="274" y="667"/>
                    <a:pt x="274" y="667"/>
                    <a:pt x="274" y="667"/>
                  </a:cubicBezTo>
                  <a:cubicBezTo>
                    <a:pt x="277" y="658"/>
                    <a:pt x="279" y="649"/>
                    <a:pt x="280" y="641"/>
                  </a:cubicBezTo>
                  <a:cubicBezTo>
                    <a:pt x="292" y="585"/>
                    <a:pt x="292" y="585"/>
                    <a:pt x="292" y="585"/>
                  </a:cubicBezTo>
                  <a:cubicBezTo>
                    <a:pt x="276" y="585"/>
                    <a:pt x="276" y="585"/>
                    <a:pt x="276" y="585"/>
                  </a:cubicBezTo>
                  <a:cubicBezTo>
                    <a:pt x="241" y="750"/>
                    <a:pt x="241" y="750"/>
                    <a:pt x="241" y="750"/>
                  </a:cubicBezTo>
                  <a:cubicBezTo>
                    <a:pt x="249" y="754"/>
                    <a:pt x="259" y="756"/>
                    <a:pt x="272" y="756"/>
                  </a:cubicBezTo>
                  <a:cubicBezTo>
                    <a:pt x="281" y="756"/>
                    <a:pt x="289" y="754"/>
                    <a:pt x="297" y="750"/>
                  </a:cubicBezTo>
                  <a:cubicBezTo>
                    <a:pt x="305" y="746"/>
                    <a:pt x="312" y="740"/>
                    <a:pt x="317" y="732"/>
                  </a:cubicBezTo>
                  <a:cubicBezTo>
                    <a:pt x="323" y="724"/>
                    <a:pt x="328" y="715"/>
                    <a:pt x="331" y="704"/>
                  </a:cubicBezTo>
                  <a:cubicBezTo>
                    <a:pt x="335" y="693"/>
                    <a:pt x="337" y="683"/>
                    <a:pt x="337" y="673"/>
                  </a:cubicBezTo>
                  <a:cubicBezTo>
                    <a:pt x="337" y="662"/>
                    <a:pt x="335" y="653"/>
                    <a:pt x="330" y="647"/>
                  </a:cubicBezTo>
                  <a:cubicBezTo>
                    <a:pt x="326" y="641"/>
                    <a:pt x="320" y="638"/>
                    <a:pt x="312" y="638"/>
                  </a:cubicBezTo>
                  <a:close/>
                  <a:moveTo>
                    <a:pt x="313" y="708"/>
                  </a:moveTo>
                  <a:cubicBezTo>
                    <a:pt x="309" y="719"/>
                    <a:pt x="303" y="728"/>
                    <a:pt x="296" y="734"/>
                  </a:cubicBezTo>
                  <a:cubicBezTo>
                    <a:pt x="290" y="740"/>
                    <a:pt x="282" y="743"/>
                    <a:pt x="274" y="743"/>
                  </a:cubicBezTo>
                  <a:cubicBezTo>
                    <a:pt x="268" y="743"/>
                    <a:pt x="263" y="742"/>
                    <a:pt x="259" y="740"/>
                  </a:cubicBezTo>
                  <a:cubicBezTo>
                    <a:pt x="267" y="702"/>
                    <a:pt x="267" y="702"/>
                    <a:pt x="267" y="702"/>
                  </a:cubicBezTo>
                  <a:cubicBezTo>
                    <a:pt x="271" y="688"/>
                    <a:pt x="276" y="676"/>
                    <a:pt x="283" y="667"/>
                  </a:cubicBezTo>
                  <a:cubicBezTo>
                    <a:pt x="290" y="657"/>
                    <a:pt x="297" y="652"/>
                    <a:pt x="305" y="652"/>
                  </a:cubicBezTo>
                  <a:cubicBezTo>
                    <a:pt x="315" y="652"/>
                    <a:pt x="320" y="660"/>
                    <a:pt x="320" y="675"/>
                  </a:cubicBezTo>
                  <a:cubicBezTo>
                    <a:pt x="320" y="686"/>
                    <a:pt x="317" y="697"/>
                    <a:pt x="313" y="708"/>
                  </a:cubicBezTo>
                  <a:close/>
                  <a:moveTo>
                    <a:pt x="157" y="585"/>
                  </a:moveTo>
                  <a:cubicBezTo>
                    <a:pt x="121" y="754"/>
                    <a:pt x="121" y="754"/>
                    <a:pt x="121" y="754"/>
                  </a:cubicBezTo>
                  <a:cubicBezTo>
                    <a:pt x="105" y="754"/>
                    <a:pt x="105" y="754"/>
                    <a:pt x="105" y="754"/>
                  </a:cubicBezTo>
                  <a:cubicBezTo>
                    <a:pt x="141" y="585"/>
                    <a:pt x="141" y="585"/>
                    <a:pt x="141" y="585"/>
                  </a:cubicBezTo>
                  <a:lnTo>
                    <a:pt x="157" y="585"/>
                  </a:lnTo>
                  <a:close/>
                  <a:moveTo>
                    <a:pt x="75" y="638"/>
                  </a:moveTo>
                  <a:cubicBezTo>
                    <a:pt x="63" y="638"/>
                    <a:pt x="52" y="641"/>
                    <a:pt x="43" y="648"/>
                  </a:cubicBezTo>
                  <a:cubicBezTo>
                    <a:pt x="33" y="656"/>
                    <a:pt x="25" y="666"/>
                    <a:pt x="19" y="679"/>
                  </a:cubicBezTo>
                  <a:cubicBezTo>
                    <a:pt x="13" y="692"/>
                    <a:pt x="10" y="705"/>
                    <a:pt x="10" y="720"/>
                  </a:cubicBezTo>
                  <a:cubicBezTo>
                    <a:pt x="10" y="732"/>
                    <a:pt x="12" y="741"/>
                    <a:pt x="17" y="747"/>
                  </a:cubicBezTo>
                  <a:cubicBezTo>
                    <a:pt x="21" y="753"/>
                    <a:pt x="27" y="756"/>
                    <a:pt x="35" y="756"/>
                  </a:cubicBezTo>
                  <a:cubicBezTo>
                    <a:pt x="43" y="756"/>
                    <a:pt x="49" y="754"/>
                    <a:pt x="55" y="749"/>
                  </a:cubicBezTo>
                  <a:cubicBezTo>
                    <a:pt x="60" y="745"/>
                    <a:pt x="66" y="737"/>
                    <a:pt x="72" y="726"/>
                  </a:cubicBezTo>
                  <a:cubicBezTo>
                    <a:pt x="72" y="726"/>
                    <a:pt x="72" y="726"/>
                    <a:pt x="72" y="726"/>
                  </a:cubicBezTo>
                  <a:cubicBezTo>
                    <a:pt x="65" y="757"/>
                    <a:pt x="65" y="757"/>
                    <a:pt x="65" y="757"/>
                  </a:cubicBezTo>
                  <a:cubicBezTo>
                    <a:pt x="63" y="769"/>
                    <a:pt x="58" y="778"/>
                    <a:pt x="52" y="784"/>
                  </a:cubicBezTo>
                  <a:cubicBezTo>
                    <a:pt x="45" y="791"/>
                    <a:pt x="37" y="794"/>
                    <a:pt x="27" y="794"/>
                  </a:cubicBezTo>
                  <a:cubicBezTo>
                    <a:pt x="23" y="794"/>
                    <a:pt x="18" y="793"/>
                    <a:pt x="14" y="792"/>
                  </a:cubicBezTo>
                  <a:cubicBezTo>
                    <a:pt x="9" y="790"/>
                    <a:pt x="6" y="789"/>
                    <a:pt x="2" y="787"/>
                  </a:cubicBezTo>
                  <a:cubicBezTo>
                    <a:pt x="0" y="802"/>
                    <a:pt x="0" y="802"/>
                    <a:pt x="0" y="802"/>
                  </a:cubicBezTo>
                  <a:cubicBezTo>
                    <a:pt x="3" y="804"/>
                    <a:pt x="7" y="805"/>
                    <a:pt x="11" y="806"/>
                  </a:cubicBezTo>
                  <a:cubicBezTo>
                    <a:pt x="16" y="808"/>
                    <a:pt x="21" y="808"/>
                    <a:pt x="26" y="808"/>
                  </a:cubicBezTo>
                  <a:cubicBezTo>
                    <a:pt x="41" y="808"/>
                    <a:pt x="53" y="804"/>
                    <a:pt x="63" y="796"/>
                  </a:cubicBezTo>
                  <a:cubicBezTo>
                    <a:pt x="72" y="787"/>
                    <a:pt x="78" y="773"/>
                    <a:pt x="82" y="754"/>
                  </a:cubicBezTo>
                  <a:cubicBezTo>
                    <a:pt x="105" y="642"/>
                    <a:pt x="105" y="642"/>
                    <a:pt x="105" y="642"/>
                  </a:cubicBezTo>
                  <a:cubicBezTo>
                    <a:pt x="95" y="639"/>
                    <a:pt x="85" y="638"/>
                    <a:pt x="75" y="638"/>
                  </a:cubicBezTo>
                  <a:close/>
                  <a:moveTo>
                    <a:pt x="79" y="689"/>
                  </a:moveTo>
                  <a:cubicBezTo>
                    <a:pt x="76" y="705"/>
                    <a:pt x="70" y="717"/>
                    <a:pt x="64" y="727"/>
                  </a:cubicBezTo>
                  <a:cubicBezTo>
                    <a:pt x="57" y="737"/>
                    <a:pt x="50" y="742"/>
                    <a:pt x="42" y="742"/>
                  </a:cubicBezTo>
                  <a:cubicBezTo>
                    <a:pt x="32" y="742"/>
                    <a:pt x="27" y="734"/>
                    <a:pt x="27" y="718"/>
                  </a:cubicBezTo>
                  <a:cubicBezTo>
                    <a:pt x="27" y="707"/>
                    <a:pt x="29" y="696"/>
                    <a:pt x="34" y="685"/>
                  </a:cubicBezTo>
                  <a:cubicBezTo>
                    <a:pt x="38" y="674"/>
                    <a:pt x="44" y="666"/>
                    <a:pt x="50" y="660"/>
                  </a:cubicBezTo>
                  <a:cubicBezTo>
                    <a:pt x="57" y="654"/>
                    <a:pt x="65" y="651"/>
                    <a:pt x="73" y="651"/>
                  </a:cubicBezTo>
                  <a:cubicBezTo>
                    <a:pt x="77" y="651"/>
                    <a:pt x="82" y="652"/>
                    <a:pt x="87" y="653"/>
                  </a:cubicBezTo>
                  <a:lnTo>
                    <a:pt x="79" y="689"/>
                  </a:lnTo>
                  <a:close/>
                  <a:moveTo>
                    <a:pt x="1010" y="612"/>
                  </a:moveTo>
                  <a:cubicBezTo>
                    <a:pt x="1008" y="610"/>
                    <a:pt x="1007" y="607"/>
                    <a:pt x="1007" y="604"/>
                  </a:cubicBezTo>
                  <a:cubicBezTo>
                    <a:pt x="1007" y="601"/>
                    <a:pt x="1008" y="598"/>
                    <a:pt x="1010" y="596"/>
                  </a:cubicBezTo>
                  <a:cubicBezTo>
                    <a:pt x="1012" y="594"/>
                    <a:pt x="1015" y="592"/>
                    <a:pt x="1018" y="592"/>
                  </a:cubicBezTo>
                  <a:cubicBezTo>
                    <a:pt x="1021" y="592"/>
                    <a:pt x="1024" y="593"/>
                    <a:pt x="1026" y="595"/>
                  </a:cubicBezTo>
                  <a:cubicBezTo>
                    <a:pt x="1028" y="597"/>
                    <a:pt x="1029" y="600"/>
                    <a:pt x="1029" y="603"/>
                  </a:cubicBezTo>
                  <a:cubicBezTo>
                    <a:pt x="1029" y="607"/>
                    <a:pt x="1028" y="610"/>
                    <a:pt x="1026" y="612"/>
                  </a:cubicBezTo>
                  <a:cubicBezTo>
                    <a:pt x="1024" y="614"/>
                    <a:pt x="1021" y="615"/>
                    <a:pt x="1018" y="615"/>
                  </a:cubicBezTo>
                  <a:cubicBezTo>
                    <a:pt x="1015" y="615"/>
                    <a:pt x="1012" y="614"/>
                    <a:pt x="1010" y="612"/>
                  </a:cubicBezTo>
                  <a:close/>
                  <a:moveTo>
                    <a:pt x="203" y="638"/>
                  </a:moveTo>
                  <a:cubicBezTo>
                    <a:pt x="193" y="638"/>
                    <a:pt x="184" y="641"/>
                    <a:pt x="176" y="647"/>
                  </a:cubicBezTo>
                  <a:cubicBezTo>
                    <a:pt x="168" y="654"/>
                    <a:pt x="161" y="663"/>
                    <a:pt x="156" y="676"/>
                  </a:cubicBezTo>
                  <a:cubicBezTo>
                    <a:pt x="151" y="688"/>
                    <a:pt x="149" y="701"/>
                    <a:pt x="149" y="715"/>
                  </a:cubicBezTo>
                  <a:cubicBezTo>
                    <a:pt x="149" y="728"/>
                    <a:pt x="152" y="738"/>
                    <a:pt x="158" y="745"/>
                  </a:cubicBezTo>
                  <a:cubicBezTo>
                    <a:pt x="164" y="753"/>
                    <a:pt x="172" y="756"/>
                    <a:pt x="183" y="756"/>
                  </a:cubicBezTo>
                  <a:cubicBezTo>
                    <a:pt x="191" y="756"/>
                    <a:pt x="198" y="754"/>
                    <a:pt x="205" y="750"/>
                  </a:cubicBezTo>
                  <a:cubicBezTo>
                    <a:pt x="211" y="746"/>
                    <a:pt x="217" y="741"/>
                    <a:pt x="221" y="734"/>
                  </a:cubicBezTo>
                  <a:cubicBezTo>
                    <a:pt x="226" y="727"/>
                    <a:pt x="230" y="718"/>
                    <a:pt x="233" y="708"/>
                  </a:cubicBezTo>
                  <a:cubicBezTo>
                    <a:pt x="235" y="697"/>
                    <a:pt x="237" y="688"/>
                    <a:pt x="237" y="679"/>
                  </a:cubicBezTo>
                  <a:cubicBezTo>
                    <a:pt x="237" y="666"/>
                    <a:pt x="234" y="656"/>
                    <a:pt x="228" y="649"/>
                  </a:cubicBezTo>
                  <a:cubicBezTo>
                    <a:pt x="223" y="641"/>
                    <a:pt x="214" y="638"/>
                    <a:pt x="203" y="638"/>
                  </a:cubicBezTo>
                  <a:close/>
                  <a:moveTo>
                    <a:pt x="215" y="710"/>
                  </a:moveTo>
                  <a:cubicBezTo>
                    <a:pt x="211" y="721"/>
                    <a:pt x="207" y="729"/>
                    <a:pt x="202" y="734"/>
                  </a:cubicBezTo>
                  <a:cubicBezTo>
                    <a:pt x="197" y="739"/>
                    <a:pt x="191" y="742"/>
                    <a:pt x="184" y="742"/>
                  </a:cubicBezTo>
                  <a:cubicBezTo>
                    <a:pt x="178" y="742"/>
                    <a:pt x="174" y="740"/>
                    <a:pt x="171" y="735"/>
                  </a:cubicBezTo>
                  <a:cubicBezTo>
                    <a:pt x="167" y="731"/>
                    <a:pt x="166" y="724"/>
                    <a:pt x="166" y="715"/>
                  </a:cubicBezTo>
                  <a:cubicBezTo>
                    <a:pt x="166" y="705"/>
                    <a:pt x="167" y="694"/>
                    <a:pt x="171" y="684"/>
                  </a:cubicBezTo>
                  <a:cubicBezTo>
                    <a:pt x="174" y="674"/>
                    <a:pt x="179" y="666"/>
                    <a:pt x="184" y="660"/>
                  </a:cubicBezTo>
                  <a:cubicBezTo>
                    <a:pt x="189" y="655"/>
                    <a:pt x="195" y="652"/>
                    <a:pt x="201" y="652"/>
                  </a:cubicBezTo>
                  <a:cubicBezTo>
                    <a:pt x="214" y="652"/>
                    <a:pt x="220" y="661"/>
                    <a:pt x="220" y="679"/>
                  </a:cubicBezTo>
                  <a:cubicBezTo>
                    <a:pt x="220" y="689"/>
                    <a:pt x="218" y="699"/>
                    <a:pt x="215" y="710"/>
                  </a:cubicBezTo>
                  <a:close/>
                  <a:moveTo>
                    <a:pt x="970" y="644"/>
                  </a:moveTo>
                  <a:cubicBezTo>
                    <a:pt x="974" y="648"/>
                    <a:pt x="976" y="653"/>
                    <a:pt x="976" y="659"/>
                  </a:cubicBezTo>
                  <a:cubicBezTo>
                    <a:pt x="976" y="663"/>
                    <a:pt x="975" y="670"/>
                    <a:pt x="973" y="680"/>
                  </a:cubicBezTo>
                  <a:cubicBezTo>
                    <a:pt x="957" y="754"/>
                    <a:pt x="957" y="754"/>
                    <a:pt x="957" y="754"/>
                  </a:cubicBezTo>
                  <a:cubicBezTo>
                    <a:pt x="941" y="754"/>
                    <a:pt x="941" y="754"/>
                    <a:pt x="941" y="754"/>
                  </a:cubicBezTo>
                  <a:cubicBezTo>
                    <a:pt x="956" y="681"/>
                    <a:pt x="956" y="681"/>
                    <a:pt x="956" y="681"/>
                  </a:cubicBezTo>
                  <a:cubicBezTo>
                    <a:pt x="958" y="674"/>
                    <a:pt x="958" y="668"/>
                    <a:pt x="958" y="665"/>
                  </a:cubicBezTo>
                  <a:cubicBezTo>
                    <a:pt x="958" y="661"/>
                    <a:pt x="957" y="658"/>
                    <a:pt x="956" y="655"/>
                  </a:cubicBezTo>
                  <a:cubicBezTo>
                    <a:pt x="954" y="653"/>
                    <a:pt x="951" y="652"/>
                    <a:pt x="947" y="652"/>
                  </a:cubicBezTo>
                  <a:cubicBezTo>
                    <a:pt x="940" y="652"/>
                    <a:pt x="933" y="656"/>
                    <a:pt x="927" y="663"/>
                  </a:cubicBezTo>
                  <a:cubicBezTo>
                    <a:pt x="920" y="670"/>
                    <a:pt x="916" y="678"/>
                    <a:pt x="914" y="688"/>
                  </a:cubicBezTo>
                  <a:cubicBezTo>
                    <a:pt x="901" y="754"/>
                    <a:pt x="901" y="754"/>
                    <a:pt x="901" y="754"/>
                  </a:cubicBezTo>
                  <a:cubicBezTo>
                    <a:pt x="884" y="754"/>
                    <a:pt x="884" y="754"/>
                    <a:pt x="884" y="754"/>
                  </a:cubicBezTo>
                  <a:cubicBezTo>
                    <a:pt x="900" y="681"/>
                    <a:pt x="900" y="681"/>
                    <a:pt x="900" y="681"/>
                  </a:cubicBezTo>
                  <a:cubicBezTo>
                    <a:pt x="901" y="674"/>
                    <a:pt x="902" y="668"/>
                    <a:pt x="902" y="665"/>
                  </a:cubicBezTo>
                  <a:cubicBezTo>
                    <a:pt x="902" y="661"/>
                    <a:pt x="901" y="658"/>
                    <a:pt x="899" y="655"/>
                  </a:cubicBezTo>
                  <a:cubicBezTo>
                    <a:pt x="897" y="653"/>
                    <a:pt x="894" y="652"/>
                    <a:pt x="891" y="652"/>
                  </a:cubicBezTo>
                  <a:cubicBezTo>
                    <a:pt x="884" y="652"/>
                    <a:pt x="877" y="655"/>
                    <a:pt x="871" y="662"/>
                  </a:cubicBezTo>
                  <a:cubicBezTo>
                    <a:pt x="865" y="669"/>
                    <a:pt x="860" y="678"/>
                    <a:pt x="858" y="688"/>
                  </a:cubicBezTo>
                  <a:cubicBezTo>
                    <a:pt x="844" y="754"/>
                    <a:pt x="844" y="754"/>
                    <a:pt x="844" y="754"/>
                  </a:cubicBezTo>
                  <a:cubicBezTo>
                    <a:pt x="828" y="754"/>
                    <a:pt x="828" y="754"/>
                    <a:pt x="828" y="754"/>
                  </a:cubicBezTo>
                  <a:cubicBezTo>
                    <a:pt x="845" y="672"/>
                    <a:pt x="845" y="672"/>
                    <a:pt x="845" y="672"/>
                  </a:cubicBezTo>
                  <a:cubicBezTo>
                    <a:pt x="846" y="667"/>
                    <a:pt x="847" y="661"/>
                    <a:pt x="848" y="654"/>
                  </a:cubicBezTo>
                  <a:cubicBezTo>
                    <a:pt x="849" y="647"/>
                    <a:pt x="850" y="642"/>
                    <a:pt x="850" y="640"/>
                  </a:cubicBezTo>
                  <a:cubicBezTo>
                    <a:pt x="867" y="640"/>
                    <a:pt x="867" y="640"/>
                    <a:pt x="867" y="640"/>
                  </a:cubicBezTo>
                  <a:cubicBezTo>
                    <a:pt x="865" y="654"/>
                    <a:pt x="865" y="654"/>
                    <a:pt x="865" y="654"/>
                  </a:cubicBezTo>
                  <a:cubicBezTo>
                    <a:pt x="864" y="661"/>
                    <a:pt x="864" y="661"/>
                    <a:pt x="864" y="661"/>
                  </a:cubicBezTo>
                  <a:cubicBezTo>
                    <a:pt x="864" y="661"/>
                    <a:pt x="864" y="661"/>
                    <a:pt x="864" y="661"/>
                  </a:cubicBezTo>
                  <a:cubicBezTo>
                    <a:pt x="868" y="653"/>
                    <a:pt x="873" y="648"/>
                    <a:pt x="880" y="644"/>
                  </a:cubicBezTo>
                  <a:cubicBezTo>
                    <a:pt x="886" y="640"/>
                    <a:pt x="892" y="638"/>
                    <a:pt x="899" y="638"/>
                  </a:cubicBezTo>
                  <a:cubicBezTo>
                    <a:pt x="905" y="638"/>
                    <a:pt x="910" y="640"/>
                    <a:pt x="913" y="644"/>
                  </a:cubicBezTo>
                  <a:cubicBezTo>
                    <a:pt x="917" y="648"/>
                    <a:pt x="919" y="653"/>
                    <a:pt x="919" y="660"/>
                  </a:cubicBezTo>
                  <a:cubicBezTo>
                    <a:pt x="919" y="660"/>
                    <a:pt x="919" y="660"/>
                    <a:pt x="919" y="660"/>
                  </a:cubicBezTo>
                  <a:cubicBezTo>
                    <a:pt x="923" y="653"/>
                    <a:pt x="929" y="647"/>
                    <a:pt x="935" y="644"/>
                  </a:cubicBezTo>
                  <a:cubicBezTo>
                    <a:pt x="942" y="640"/>
                    <a:pt x="948" y="638"/>
                    <a:pt x="955" y="638"/>
                  </a:cubicBezTo>
                  <a:cubicBezTo>
                    <a:pt x="961" y="638"/>
                    <a:pt x="966" y="640"/>
                    <a:pt x="970" y="644"/>
                  </a:cubicBezTo>
                  <a:close/>
                  <a:moveTo>
                    <a:pt x="1003" y="640"/>
                  </a:moveTo>
                  <a:cubicBezTo>
                    <a:pt x="1019" y="640"/>
                    <a:pt x="1019" y="640"/>
                    <a:pt x="1019" y="640"/>
                  </a:cubicBezTo>
                  <a:cubicBezTo>
                    <a:pt x="995" y="754"/>
                    <a:pt x="995" y="754"/>
                    <a:pt x="995" y="754"/>
                  </a:cubicBezTo>
                  <a:cubicBezTo>
                    <a:pt x="978" y="754"/>
                    <a:pt x="978" y="754"/>
                    <a:pt x="978" y="754"/>
                  </a:cubicBezTo>
                  <a:lnTo>
                    <a:pt x="1003" y="640"/>
                  </a:lnTo>
                  <a:close/>
                  <a:moveTo>
                    <a:pt x="407" y="638"/>
                  </a:moveTo>
                  <a:cubicBezTo>
                    <a:pt x="395" y="638"/>
                    <a:pt x="384" y="641"/>
                    <a:pt x="374" y="648"/>
                  </a:cubicBezTo>
                  <a:cubicBezTo>
                    <a:pt x="365" y="656"/>
                    <a:pt x="357" y="666"/>
                    <a:pt x="351" y="679"/>
                  </a:cubicBezTo>
                  <a:cubicBezTo>
                    <a:pt x="345" y="692"/>
                    <a:pt x="342" y="705"/>
                    <a:pt x="342" y="720"/>
                  </a:cubicBezTo>
                  <a:cubicBezTo>
                    <a:pt x="342" y="732"/>
                    <a:pt x="344" y="741"/>
                    <a:pt x="349" y="747"/>
                  </a:cubicBezTo>
                  <a:cubicBezTo>
                    <a:pt x="353" y="753"/>
                    <a:pt x="359" y="756"/>
                    <a:pt x="367" y="756"/>
                  </a:cubicBezTo>
                  <a:cubicBezTo>
                    <a:pt x="375" y="756"/>
                    <a:pt x="381" y="754"/>
                    <a:pt x="387" y="749"/>
                  </a:cubicBezTo>
                  <a:cubicBezTo>
                    <a:pt x="393" y="744"/>
                    <a:pt x="398" y="736"/>
                    <a:pt x="404" y="726"/>
                  </a:cubicBezTo>
                  <a:cubicBezTo>
                    <a:pt x="404" y="726"/>
                    <a:pt x="404" y="726"/>
                    <a:pt x="404" y="726"/>
                  </a:cubicBezTo>
                  <a:cubicBezTo>
                    <a:pt x="402" y="738"/>
                    <a:pt x="401" y="747"/>
                    <a:pt x="401" y="754"/>
                  </a:cubicBezTo>
                  <a:cubicBezTo>
                    <a:pt x="417" y="754"/>
                    <a:pt x="417" y="754"/>
                    <a:pt x="417" y="754"/>
                  </a:cubicBezTo>
                  <a:cubicBezTo>
                    <a:pt x="417" y="749"/>
                    <a:pt x="418" y="743"/>
                    <a:pt x="419" y="735"/>
                  </a:cubicBezTo>
                  <a:cubicBezTo>
                    <a:pt x="420" y="727"/>
                    <a:pt x="421" y="720"/>
                    <a:pt x="422" y="714"/>
                  </a:cubicBezTo>
                  <a:cubicBezTo>
                    <a:pt x="437" y="642"/>
                    <a:pt x="437" y="642"/>
                    <a:pt x="437" y="642"/>
                  </a:cubicBezTo>
                  <a:cubicBezTo>
                    <a:pt x="427" y="639"/>
                    <a:pt x="417" y="638"/>
                    <a:pt x="407" y="638"/>
                  </a:cubicBezTo>
                  <a:close/>
                  <a:moveTo>
                    <a:pt x="411" y="689"/>
                  </a:moveTo>
                  <a:cubicBezTo>
                    <a:pt x="409" y="698"/>
                    <a:pt x="406" y="707"/>
                    <a:pt x="402" y="716"/>
                  </a:cubicBezTo>
                  <a:cubicBezTo>
                    <a:pt x="398" y="725"/>
                    <a:pt x="393" y="731"/>
                    <a:pt x="388" y="736"/>
                  </a:cubicBezTo>
                  <a:cubicBezTo>
                    <a:pt x="384" y="740"/>
                    <a:pt x="379" y="742"/>
                    <a:pt x="374" y="742"/>
                  </a:cubicBezTo>
                  <a:cubicBezTo>
                    <a:pt x="364" y="742"/>
                    <a:pt x="359" y="734"/>
                    <a:pt x="359" y="718"/>
                  </a:cubicBezTo>
                  <a:cubicBezTo>
                    <a:pt x="359" y="707"/>
                    <a:pt x="361" y="696"/>
                    <a:pt x="366" y="685"/>
                  </a:cubicBezTo>
                  <a:cubicBezTo>
                    <a:pt x="370" y="674"/>
                    <a:pt x="375" y="666"/>
                    <a:pt x="382" y="660"/>
                  </a:cubicBezTo>
                  <a:cubicBezTo>
                    <a:pt x="389" y="654"/>
                    <a:pt x="397" y="651"/>
                    <a:pt x="405" y="651"/>
                  </a:cubicBezTo>
                  <a:cubicBezTo>
                    <a:pt x="410" y="651"/>
                    <a:pt x="415" y="652"/>
                    <a:pt x="419" y="653"/>
                  </a:cubicBezTo>
                  <a:lnTo>
                    <a:pt x="411" y="689"/>
                  </a:lnTo>
                  <a:close/>
                  <a:moveTo>
                    <a:pt x="1294" y="1"/>
                  </a:moveTo>
                  <a:cubicBezTo>
                    <a:pt x="1118" y="860"/>
                    <a:pt x="1118" y="860"/>
                    <a:pt x="1118" y="860"/>
                  </a:cubicBezTo>
                  <a:cubicBezTo>
                    <a:pt x="1109" y="858"/>
                    <a:pt x="1109" y="858"/>
                    <a:pt x="1109" y="858"/>
                  </a:cubicBezTo>
                  <a:cubicBezTo>
                    <a:pt x="1286" y="0"/>
                    <a:pt x="1286" y="0"/>
                    <a:pt x="1286" y="0"/>
                  </a:cubicBezTo>
                  <a:lnTo>
                    <a:pt x="1294" y="1"/>
                  </a:lnTo>
                  <a:close/>
                  <a:moveTo>
                    <a:pt x="1060" y="640"/>
                  </a:moveTo>
                  <a:cubicBezTo>
                    <a:pt x="1083" y="640"/>
                    <a:pt x="1083" y="640"/>
                    <a:pt x="1083" y="640"/>
                  </a:cubicBezTo>
                  <a:cubicBezTo>
                    <a:pt x="1079" y="654"/>
                    <a:pt x="1079" y="654"/>
                    <a:pt x="1079" y="654"/>
                  </a:cubicBezTo>
                  <a:cubicBezTo>
                    <a:pt x="1058" y="654"/>
                    <a:pt x="1058" y="654"/>
                    <a:pt x="1058" y="654"/>
                  </a:cubicBezTo>
                  <a:cubicBezTo>
                    <a:pt x="1044" y="720"/>
                    <a:pt x="1044" y="720"/>
                    <a:pt x="1044" y="720"/>
                  </a:cubicBezTo>
                  <a:cubicBezTo>
                    <a:pt x="1043" y="724"/>
                    <a:pt x="1042" y="729"/>
                    <a:pt x="1042" y="733"/>
                  </a:cubicBezTo>
                  <a:cubicBezTo>
                    <a:pt x="1042" y="736"/>
                    <a:pt x="1043" y="738"/>
                    <a:pt x="1044" y="740"/>
                  </a:cubicBezTo>
                  <a:cubicBezTo>
                    <a:pt x="1045" y="741"/>
                    <a:pt x="1048" y="742"/>
                    <a:pt x="1051" y="742"/>
                  </a:cubicBezTo>
                  <a:cubicBezTo>
                    <a:pt x="1053" y="742"/>
                    <a:pt x="1058" y="741"/>
                    <a:pt x="1063" y="739"/>
                  </a:cubicBezTo>
                  <a:cubicBezTo>
                    <a:pt x="1060" y="753"/>
                    <a:pt x="1060" y="753"/>
                    <a:pt x="1060" y="753"/>
                  </a:cubicBezTo>
                  <a:cubicBezTo>
                    <a:pt x="1054" y="755"/>
                    <a:pt x="1049" y="756"/>
                    <a:pt x="1044" y="756"/>
                  </a:cubicBezTo>
                  <a:cubicBezTo>
                    <a:pt x="1031" y="756"/>
                    <a:pt x="1025" y="750"/>
                    <a:pt x="1025" y="736"/>
                  </a:cubicBezTo>
                  <a:cubicBezTo>
                    <a:pt x="1025" y="732"/>
                    <a:pt x="1026" y="726"/>
                    <a:pt x="1027" y="720"/>
                  </a:cubicBezTo>
                  <a:cubicBezTo>
                    <a:pt x="1041" y="654"/>
                    <a:pt x="1041" y="654"/>
                    <a:pt x="1041" y="654"/>
                  </a:cubicBezTo>
                  <a:cubicBezTo>
                    <a:pt x="1026" y="654"/>
                    <a:pt x="1026" y="654"/>
                    <a:pt x="1026" y="654"/>
                  </a:cubicBezTo>
                  <a:cubicBezTo>
                    <a:pt x="1029" y="640"/>
                    <a:pt x="1029" y="640"/>
                    <a:pt x="1029" y="640"/>
                  </a:cubicBezTo>
                  <a:cubicBezTo>
                    <a:pt x="1044" y="640"/>
                    <a:pt x="1044" y="640"/>
                    <a:pt x="1044" y="640"/>
                  </a:cubicBezTo>
                  <a:cubicBezTo>
                    <a:pt x="1050" y="611"/>
                    <a:pt x="1050" y="611"/>
                    <a:pt x="1050" y="611"/>
                  </a:cubicBezTo>
                  <a:cubicBezTo>
                    <a:pt x="1068" y="606"/>
                    <a:pt x="1068" y="606"/>
                    <a:pt x="1068" y="606"/>
                  </a:cubicBezTo>
                  <a:lnTo>
                    <a:pt x="1060" y="640"/>
                  </a:lnTo>
                  <a:close/>
                  <a:moveTo>
                    <a:pt x="819" y="644"/>
                  </a:moveTo>
                  <a:cubicBezTo>
                    <a:pt x="823" y="648"/>
                    <a:pt x="825" y="653"/>
                    <a:pt x="825" y="659"/>
                  </a:cubicBezTo>
                  <a:cubicBezTo>
                    <a:pt x="825" y="663"/>
                    <a:pt x="824" y="670"/>
                    <a:pt x="822" y="680"/>
                  </a:cubicBezTo>
                  <a:cubicBezTo>
                    <a:pt x="806" y="754"/>
                    <a:pt x="806" y="754"/>
                    <a:pt x="806" y="754"/>
                  </a:cubicBezTo>
                  <a:cubicBezTo>
                    <a:pt x="790" y="754"/>
                    <a:pt x="790" y="754"/>
                    <a:pt x="790" y="754"/>
                  </a:cubicBezTo>
                  <a:cubicBezTo>
                    <a:pt x="805" y="681"/>
                    <a:pt x="805" y="681"/>
                    <a:pt x="805" y="681"/>
                  </a:cubicBezTo>
                  <a:cubicBezTo>
                    <a:pt x="807" y="674"/>
                    <a:pt x="808" y="668"/>
                    <a:pt x="808" y="665"/>
                  </a:cubicBezTo>
                  <a:cubicBezTo>
                    <a:pt x="808" y="661"/>
                    <a:pt x="807" y="658"/>
                    <a:pt x="805" y="655"/>
                  </a:cubicBezTo>
                  <a:cubicBezTo>
                    <a:pt x="803" y="653"/>
                    <a:pt x="800" y="652"/>
                    <a:pt x="797" y="652"/>
                  </a:cubicBezTo>
                  <a:cubicBezTo>
                    <a:pt x="789" y="652"/>
                    <a:pt x="782" y="656"/>
                    <a:pt x="776" y="663"/>
                  </a:cubicBezTo>
                  <a:cubicBezTo>
                    <a:pt x="770" y="670"/>
                    <a:pt x="766" y="678"/>
                    <a:pt x="764" y="688"/>
                  </a:cubicBezTo>
                  <a:cubicBezTo>
                    <a:pt x="750" y="754"/>
                    <a:pt x="750" y="754"/>
                    <a:pt x="750" y="754"/>
                  </a:cubicBezTo>
                  <a:cubicBezTo>
                    <a:pt x="733" y="754"/>
                    <a:pt x="733" y="754"/>
                    <a:pt x="733" y="754"/>
                  </a:cubicBezTo>
                  <a:cubicBezTo>
                    <a:pt x="749" y="681"/>
                    <a:pt x="749" y="681"/>
                    <a:pt x="749" y="681"/>
                  </a:cubicBezTo>
                  <a:cubicBezTo>
                    <a:pt x="751" y="674"/>
                    <a:pt x="751" y="668"/>
                    <a:pt x="751" y="665"/>
                  </a:cubicBezTo>
                  <a:cubicBezTo>
                    <a:pt x="751" y="661"/>
                    <a:pt x="750" y="658"/>
                    <a:pt x="749" y="655"/>
                  </a:cubicBezTo>
                  <a:cubicBezTo>
                    <a:pt x="747" y="653"/>
                    <a:pt x="744" y="652"/>
                    <a:pt x="740" y="652"/>
                  </a:cubicBezTo>
                  <a:cubicBezTo>
                    <a:pt x="733" y="652"/>
                    <a:pt x="726" y="655"/>
                    <a:pt x="720" y="662"/>
                  </a:cubicBezTo>
                  <a:cubicBezTo>
                    <a:pt x="714" y="669"/>
                    <a:pt x="710" y="678"/>
                    <a:pt x="708" y="688"/>
                  </a:cubicBezTo>
                  <a:cubicBezTo>
                    <a:pt x="693" y="754"/>
                    <a:pt x="693" y="754"/>
                    <a:pt x="693" y="754"/>
                  </a:cubicBezTo>
                  <a:cubicBezTo>
                    <a:pt x="677" y="754"/>
                    <a:pt x="677" y="754"/>
                    <a:pt x="677" y="754"/>
                  </a:cubicBezTo>
                  <a:cubicBezTo>
                    <a:pt x="695" y="672"/>
                    <a:pt x="695" y="672"/>
                    <a:pt x="695" y="672"/>
                  </a:cubicBezTo>
                  <a:cubicBezTo>
                    <a:pt x="696" y="667"/>
                    <a:pt x="697" y="661"/>
                    <a:pt x="698" y="654"/>
                  </a:cubicBezTo>
                  <a:cubicBezTo>
                    <a:pt x="699" y="647"/>
                    <a:pt x="699" y="642"/>
                    <a:pt x="700" y="640"/>
                  </a:cubicBezTo>
                  <a:cubicBezTo>
                    <a:pt x="716" y="640"/>
                    <a:pt x="716" y="640"/>
                    <a:pt x="716" y="640"/>
                  </a:cubicBezTo>
                  <a:cubicBezTo>
                    <a:pt x="714" y="654"/>
                    <a:pt x="714" y="654"/>
                    <a:pt x="714" y="654"/>
                  </a:cubicBezTo>
                  <a:cubicBezTo>
                    <a:pt x="713" y="661"/>
                    <a:pt x="713" y="661"/>
                    <a:pt x="713" y="661"/>
                  </a:cubicBezTo>
                  <a:cubicBezTo>
                    <a:pt x="713" y="661"/>
                    <a:pt x="713" y="661"/>
                    <a:pt x="713" y="661"/>
                  </a:cubicBezTo>
                  <a:cubicBezTo>
                    <a:pt x="718" y="653"/>
                    <a:pt x="723" y="648"/>
                    <a:pt x="729" y="644"/>
                  </a:cubicBezTo>
                  <a:cubicBezTo>
                    <a:pt x="735" y="640"/>
                    <a:pt x="741" y="638"/>
                    <a:pt x="748" y="638"/>
                  </a:cubicBezTo>
                  <a:cubicBezTo>
                    <a:pt x="754" y="638"/>
                    <a:pt x="759" y="640"/>
                    <a:pt x="763" y="644"/>
                  </a:cubicBezTo>
                  <a:cubicBezTo>
                    <a:pt x="766" y="648"/>
                    <a:pt x="768" y="653"/>
                    <a:pt x="768" y="660"/>
                  </a:cubicBezTo>
                  <a:cubicBezTo>
                    <a:pt x="768" y="660"/>
                    <a:pt x="768" y="660"/>
                    <a:pt x="768" y="660"/>
                  </a:cubicBezTo>
                  <a:cubicBezTo>
                    <a:pt x="773" y="653"/>
                    <a:pt x="778" y="647"/>
                    <a:pt x="785" y="644"/>
                  </a:cubicBezTo>
                  <a:cubicBezTo>
                    <a:pt x="791" y="640"/>
                    <a:pt x="798" y="638"/>
                    <a:pt x="804" y="638"/>
                  </a:cubicBezTo>
                  <a:cubicBezTo>
                    <a:pt x="811" y="638"/>
                    <a:pt x="816" y="640"/>
                    <a:pt x="819" y="644"/>
                  </a:cubicBezTo>
                  <a:close/>
                  <a:moveTo>
                    <a:pt x="473" y="585"/>
                  </a:moveTo>
                  <a:cubicBezTo>
                    <a:pt x="489" y="585"/>
                    <a:pt x="489" y="585"/>
                    <a:pt x="489" y="585"/>
                  </a:cubicBezTo>
                  <a:cubicBezTo>
                    <a:pt x="453" y="754"/>
                    <a:pt x="453" y="754"/>
                    <a:pt x="453" y="754"/>
                  </a:cubicBezTo>
                  <a:cubicBezTo>
                    <a:pt x="437" y="754"/>
                    <a:pt x="437" y="754"/>
                    <a:pt x="437" y="754"/>
                  </a:cubicBezTo>
                  <a:lnTo>
                    <a:pt x="473" y="585"/>
                  </a:lnTo>
                  <a:close/>
                  <a:moveTo>
                    <a:pt x="561" y="638"/>
                  </a:moveTo>
                  <a:cubicBezTo>
                    <a:pt x="568" y="638"/>
                    <a:pt x="576" y="639"/>
                    <a:pt x="582" y="643"/>
                  </a:cubicBezTo>
                  <a:cubicBezTo>
                    <a:pt x="580" y="657"/>
                    <a:pt x="580" y="657"/>
                    <a:pt x="580" y="657"/>
                  </a:cubicBezTo>
                  <a:cubicBezTo>
                    <a:pt x="573" y="653"/>
                    <a:pt x="567" y="651"/>
                    <a:pt x="561" y="651"/>
                  </a:cubicBezTo>
                  <a:cubicBezTo>
                    <a:pt x="554" y="651"/>
                    <a:pt x="549" y="653"/>
                    <a:pt x="546" y="657"/>
                  </a:cubicBezTo>
                  <a:cubicBezTo>
                    <a:pt x="542" y="660"/>
                    <a:pt x="540" y="664"/>
                    <a:pt x="540" y="670"/>
                  </a:cubicBezTo>
                  <a:cubicBezTo>
                    <a:pt x="540" y="674"/>
                    <a:pt x="541" y="678"/>
                    <a:pt x="543" y="681"/>
                  </a:cubicBezTo>
                  <a:cubicBezTo>
                    <a:pt x="545" y="684"/>
                    <a:pt x="548" y="688"/>
                    <a:pt x="553" y="692"/>
                  </a:cubicBezTo>
                  <a:cubicBezTo>
                    <a:pt x="560" y="698"/>
                    <a:pt x="565" y="703"/>
                    <a:pt x="567" y="707"/>
                  </a:cubicBezTo>
                  <a:cubicBezTo>
                    <a:pt x="570" y="712"/>
                    <a:pt x="571" y="717"/>
                    <a:pt x="571" y="723"/>
                  </a:cubicBezTo>
                  <a:cubicBezTo>
                    <a:pt x="571" y="733"/>
                    <a:pt x="568" y="741"/>
                    <a:pt x="561" y="747"/>
                  </a:cubicBezTo>
                  <a:cubicBezTo>
                    <a:pt x="553" y="753"/>
                    <a:pt x="544" y="756"/>
                    <a:pt x="533" y="756"/>
                  </a:cubicBezTo>
                  <a:cubicBezTo>
                    <a:pt x="523" y="756"/>
                    <a:pt x="515" y="754"/>
                    <a:pt x="508" y="750"/>
                  </a:cubicBezTo>
                  <a:cubicBezTo>
                    <a:pt x="511" y="735"/>
                    <a:pt x="511" y="735"/>
                    <a:pt x="511" y="735"/>
                  </a:cubicBezTo>
                  <a:cubicBezTo>
                    <a:pt x="513" y="737"/>
                    <a:pt x="516" y="739"/>
                    <a:pt x="520" y="741"/>
                  </a:cubicBezTo>
                  <a:cubicBezTo>
                    <a:pt x="524" y="742"/>
                    <a:pt x="529" y="743"/>
                    <a:pt x="533" y="743"/>
                  </a:cubicBezTo>
                  <a:cubicBezTo>
                    <a:pt x="540" y="743"/>
                    <a:pt x="545" y="741"/>
                    <a:pt x="549" y="738"/>
                  </a:cubicBezTo>
                  <a:cubicBezTo>
                    <a:pt x="552" y="735"/>
                    <a:pt x="554" y="730"/>
                    <a:pt x="554" y="724"/>
                  </a:cubicBezTo>
                  <a:cubicBezTo>
                    <a:pt x="554" y="720"/>
                    <a:pt x="553" y="717"/>
                    <a:pt x="551" y="713"/>
                  </a:cubicBezTo>
                  <a:cubicBezTo>
                    <a:pt x="549" y="710"/>
                    <a:pt x="546" y="706"/>
                    <a:pt x="541" y="702"/>
                  </a:cubicBezTo>
                  <a:cubicBezTo>
                    <a:pt x="534" y="696"/>
                    <a:pt x="529" y="691"/>
                    <a:pt x="527" y="687"/>
                  </a:cubicBezTo>
                  <a:cubicBezTo>
                    <a:pt x="525" y="682"/>
                    <a:pt x="523" y="677"/>
                    <a:pt x="523" y="672"/>
                  </a:cubicBezTo>
                  <a:cubicBezTo>
                    <a:pt x="523" y="665"/>
                    <a:pt x="525" y="660"/>
                    <a:pt x="528" y="654"/>
                  </a:cubicBezTo>
                  <a:cubicBezTo>
                    <a:pt x="531" y="649"/>
                    <a:pt x="535" y="645"/>
                    <a:pt x="541" y="642"/>
                  </a:cubicBezTo>
                  <a:cubicBezTo>
                    <a:pt x="547" y="639"/>
                    <a:pt x="553" y="638"/>
                    <a:pt x="561" y="638"/>
                  </a:cubicBezTo>
                  <a:close/>
                  <a:moveTo>
                    <a:pt x="678" y="640"/>
                  </a:moveTo>
                  <a:cubicBezTo>
                    <a:pt x="660" y="722"/>
                    <a:pt x="660" y="722"/>
                    <a:pt x="660" y="722"/>
                  </a:cubicBezTo>
                  <a:cubicBezTo>
                    <a:pt x="659" y="727"/>
                    <a:pt x="658" y="733"/>
                    <a:pt x="657" y="740"/>
                  </a:cubicBezTo>
                  <a:cubicBezTo>
                    <a:pt x="656" y="747"/>
                    <a:pt x="656" y="751"/>
                    <a:pt x="655" y="754"/>
                  </a:cubicBezTo>
                  <a:cubicBezTo>
                    <a:pt x="639" y="754"/>
                    <a:pt x="639" y="754"/>
                    <a:pt x="639" y="754"/>
                  </a:cubicBezTo>
                  <a:cubicBezTo>
                    <a:pt x="640" y="743"/>
                    <a:pt x="642" y="736"/>
                    <a:pt x="642" y="734"/>
                  </a:cubicBezTo>
                  <a:cubicBezTo>
                    <a:pt x="642" y="734"/>
                    <a:pt x="642" y="734"/>
                    <a:pt x="642" y="734"/>
                  </a:cubicBezTo>
                  <a:cubicBezTo>
                    <a:pt x="637" y="742"/>
                    <a:pt x="631" y="747"/>
                    <a:pt x="626" y="751"/>
                  </a:cubicBezTo>
                  <a:cubicBezTo>
                    <a:pt x="620" y="755"/>
                    <a:pt x="613" y="756"/>
                    <a:pt x="606" y="756"/>
                  </a:cubicBezTo>
                  <a:cubicBezTo>
                    <a:pt x="599" y="756"/>
                    <a:pt x="593" y="754"/>
                    <a:pt x="589" y="750"/>
                  </a:cubicBezTo>
                  <a:cubicBezTo>
                    <a:pt x="585" y="746"/>
                    <a:pt x="583" y="740"/>
                    <a:pt x="583" y="733"/>
                  </a:cubicBezTo>
                  <a:cubicBezTo>
                    <a:pt x="583" y="728"/>
                    <a:pt x="584" y="722"/>
                    <a:pt x="585" y="714"/>
                  </a:cubicBezTo>
                  <a:cubicBezTo>
                    <a:pt x="601" y="640"/>
                    <a:pt x="601" y="640"/>
                    <a:pt x="601" y="640"/>
                  </a:cubicBezTo>
                  <a:cubicBezTo>
                    <a:pt x="618" y="640"/>
                    <a:pt x="618" y="640"/>
                    <a:pt x="618" y="640"/>
                  </a:cubicBezTo>
                  <a:cubicBezTo>
                    <a:pt x="602" y="712"/>
                    <a:pt x="602" y="712"/>
                    <a:pt x="602" y="712"/>
                  </a:cubicBezTo>
                  <a:cubicBezTo>
                    <a:pt x="600" y="720"/>
                    <a:pt x="600" y="725"/>
                    <a:pt x="600" y="729"/>
                  </a:cubicBezTo>
                  <a:cubicBezTo>
                    <a:pt x="600" y="733"/>
                    <a:pt x="601" y="736"/>
                    <a:pt x="603" y="739"/>
                  </a:cubicBezTo>
                  <a:cubicBezTo>
                    <a:pt x="605" y="741"/>
                    <a:pt x="608" y="742"/>
                    <a:pt x="612" y="742"/>
                  </a:cubicBezTo>
                  <a:cubicBezTo>
                    <a:pt x="618" y="742"/>
                    <a:pt x="623" y="740"/>
                    <a:pt x="628" y="737"/>
                  </a:cubicBezTo>
                  <a:cubicBezTo>
                    <a:pt x="632" y="734"/>
                    <a:pt x="637" y="729"/>
                    <a:pt x="640" y="724"/>
                  </a:cubicBezTo>
                  <a:cubicBezTo>
                    <a:pt x="644" y="718"/>
                    <a:pt x="646" y="712"/>
                    <a:pt x="648" y="706"/>
                  </a:cubicBezTo>
                  <a:cubicBezTo>
                    <a:pt x="662" y="640"/>
                    <a:pt x="662" y="640"/>
                    <a:pt x="662" y="640"/>
                  </a:cubicBezTo>
                  <a:lnTo>
                    <a:pt x="678" y="64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1"/>
            <p:cNvSpPr>
              <a:spLocks noEditPoints="1"/>
            </p:cNvSpPr>
            <p:nvPr userDrawn="1"/>
          </p:nvSpPr>
          <p:spPr bwMode="auto">
            <a:xfrm>
              <a:off x="501650" y="938213"/>
              <a:ext cx="3881438" cy="1308100"/>
            </a:xfrm>
            <a:custGeom>
              <a:avLst/>
              <a:gdLst>
                <a:gd name="T0" fmla="*/ 908 w 2004"/>
                <a:gd name="T1" fmla="*/ 335 h 674"/>
                <a:gd name="T2" fmla="*/ 669 w 2004"/>
                <a:gd name="T3" fmla="*/ 408 h 674"/>
                <a:gd name="T4" fmla="*/ 760 w 2004"/>
                <a:gd name="T5" fmla="*/ 7 h 674"/>
                <a:gd name="T6" fmla="*/ 103 w 2004"/>
                <a:gd name="T7" fmla="*/ 27 h 674"/>
                <a:gd name="T8" fmla="*/ 0 w 2004"/>
                <a:gd name="T9" fmla="*/ 216 h 674"/>
                <a:gd name="T10" fmla="*/ 93 w 2004"/>
                <a:gd name="T11" fmla="*/ 391 h 674"/>
                <a:gd name="T12" fmla="*/ 312 w 2004"/>
                <a:gd name="T13" fmla="*/ 394 h 674"/>
                <a:gd name="T14" fmla="*/ 216 w 2004"/>
                <a:gd name="T15" fmla="*/ 337 h 674"/>
                <a:gd name="T16" fmla="*/ 95 w 2004"/>
                <a:gd name="T17" fmla="*/ 210 h 674"/>
                <a:gd name="T18" fmla="*/ 221 w 2004"/>
                <a:gd name="T19" fmla="*/ 78 h 674"/>
                <a:gd name="T20" fmla="*/ 312 w 2004"/>
                <a:gd name="T21" fmla="*/ 15 h 674"/>
                <a:gd name="T22" fmla="*/ 103 w 2004"/>
                <a:gd name="T23" fmla="*/ 27 h 674"/>
                <a:gd name="T24" fmla="*/ 595 w 2004"/>
                <a:gd name="T25" fmla="*/ 243 h 674"/>
                <a:gd name="T26" fmla="*/ 464 w 2004"/>
                <a:gd name="T27" fmla="*/ 170 h 674"/>
                <a:gd name="T28" fmla="*/ 605 w 2004"/>
                <a:gd name="T29" fmla="*/ 80 h 674"/>
                <a:gd name="T30" fmla="*/ 373 w 2004"/>
                <a:gd name="T31" fmla="*/ 7 h 674"/>
                <a:gd name="T32" fmla="*/ 614 w 2004"/>
                <a:gd name="T33" fmla="*/ 408 h 674"/>
                <a:gd name="T34" fmla="*/ 464 w 2004"/>
                <a:gd name="T35" fmla="*/ 335 h 674"/>
                <a:gd name="T36" fmla="*/ 1193 w 2004"/>
                <a:gd name="T37" fmla="*/ 7 h 674"/>
                <a:gd name="T38" fmla="*/ 1238 w 2004"/>
                <a:gd name="T39" fmla="*/ 408 h 674"/>
                <a:gd name="T40" fmla="*/ 1067 w 2004"/>
                <a:gd name="T41" fmla="*/ 319 h 674"/>
                <a:gd name="T42" fmla="*/ 940 w 2004"/>
                <a:gd name="T43" fmla="*/ 408 h 674"/>
                <a:gd name="T44" fmla="*/ 1193 w 2004"/>
                <a:gd name="T45" fmla="*/ 7 h 674"/>
                <a:gd name="T46" fmla="*/ 1145 w 2004"/>
                <a:gd name="T47" fmla="*/ 115 h 674"/>
                <a:gd name="T48" fmla="*/ 1136 w 2004"/>
                <a:gd name="T49" fmla="*/ 79 h 674"/>
                <a:gd name="T50" fmla="*/ 1086 w 2004"/>
                <a:gd name="T51" fmla="*/ 249 h 674"/>
                <a:gd name="T52" fmla="*/ 1534 w 2004"/>
                <a:gd name="T53" fmla="*/ 638 h 674"/>
                <a:gd name="T54" fmla="*/ 1609 w 2004"/>
                <a:gd name="T55" fmla="*/ 671 h 674"/>
                <a:gd name="T56" fmla="*/ 1490 w 2004"/>
                <a:gd name="T57" fmla="*/ 657 h 674"/>
                <a:gd name="T58" fmla="*/ 1509 w 2004"/>
                <a:gd name="T59" fmla="*/ 609 h 674"/>
                <a:gd name="T60" fmla="*/ 1562 w 2004"/>
                <a:gd name="T61" fmla="*/ 563 h 674"/>
                <a:gd name="T62" fmla="*/ 1543 w 2004"/>
                <a:gd name="T63" fmla="*/ 520 h 674"/>
                <a:gd name="T64" fmla="*/ 1499 w 2004"/>
                <a:gd name="T65" fmla="*/ 504 h 674"/>
                <a:gd name="T66" fmla="*/ 1594 w 2004"/>
                <a:gd name="T67" fmla="*/ 502 h 674"/>
                <a:gd name="T68" fmla="*/ 1605 w 2004"/>
                <a:gd name="T69" fmla="*/ 563 h 674"/>
                <a:gd name="T70" fmla="*/ 1564 w 2004"/>
                <a:gd name="T71" fmla="*/ 606 h 674"/>
                <a:gd name="T72" fmla="*/ 1534 w 2004"/>
                <a:gd name="T73" fmla="*/ 638 h 674"/>
                <a:gd name="T74" fmla="*/ 1744 w 2004"/>
                <a:gd name="T75" fmla="*/ 649 h 674"/>
                <a:gd name="T76" fmla="*/ 1631 w 2004"/>
                <a:gd name="T77" fmla="*/ 584 h 674"/>
                <a:gd name="T78" fmla="*/ 1698 w 2004"/>
                <a:gd name="T79" fmla="*/ 488 h 674"/>
                <a:gd name="T80" fmla="*/ 1720 w 2004"/>
                <a:gd name="T81" fmla="*/ 581 h 674"/>
                <a:gd name="T82" fmla="*/ 1671 w 2004"/>
                <a:gd name="T83" fmla="*/ 583 h 674"/>
                <a:gd name="T84" fmla="*/ 1720 w 2004"/>
                <a:gd name="T85" fmla="*/ 581 h 674"/>
                <a:gd name="T86" fmla="*/ 1853 w 2004"/>
                <a:gd name="T87" fmla="*/ 671 h 674"/>
                <a:gd name="T88" fmla="*/ 1814 w 2004"/>
                <a:gd name="T89" fmla="*/ 532 h 674"/>
                <a:gd name="T90" fmla="*/ 1776 w 2004"/>
                <a:gd name="T91" fmla="*/ 548 h 674"/>
                <a:gd name="T92" fmla="*/ 1829 w 2004"/>
                <a:gd name="T93" fmla="*/ 487 h 674"/>
                <a:gd name="T94" fmla="*/ 2004 w 2004"/>
                <a:gd name="T95" fmla="*/ 514 h 674"/>
                <a:gd name="T96" fmla="*/ 1945 w 2004"/>
                <a:gd name="T97" fmla="*/ 671 h 674"/>
                <a:gd name="T98" fmla="*/ 1924 w 2004"/>
                <a:gd name="T99" fmla="*/ 598 h 674"/>
                <a:gd name="T100" fmla="*/ 1879 w 2004"/>
                <a:gd name="T101" fmla="*/ 524 h 674"/>
                <a:gd name="T102" fmla="*/ 2004 w 2004"/>
                <a:gd name="T103" fmla="*/ 491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04" h="674">
                  <a:moveTo>
                    <a:pt x="760" y="335"/>
                  </a:moveTo>
                  <a:cubicBezTo>
                    <a:pt x="908" y="335"/>
                    <a:pt x="908" y="335"/>
                    <a:pt x="908" y="335"/>
                  </a:cubicBezTo>
                  <a:cubicBezTo>
                    <a:pt x="908" y="408"/>
                    <a:pt x="908" y="408"/>
                    <a:pt x="908" y="408"/>
                  </a:cubicBezTo>
                  <a:cubicBezTo>
                    <a:pt x="669" y="408"/>
                    <a:pt x="669" y="408"/>
                    <a:pt x="669" y="408"/>
                  </a:cubicBezTo>
                  <a:cubicBezTo>
                    <a:pt x="669" y="7"/>
                    <a:pt x="669" y="7"/>
                    <a:pt x="669" y="7"/>
                  </a:cubicBezTo>
                  <a:cubicBezTo>
                    <a:pt x="760" y="7"/>
                    <a:pt x="760" y="7"/>
                    <a:pt x="760" y="7"/>
                  </a:cubicBezTo>
                  <a:lnTo>
                    <a:pt x="760" y="335"/>
                  </a:lnTo>
                  <a:close/>
                  <a:moveTo>
                    <a:pt x="103" y="27"/>
                  </a:moveTo>
                  <a:cubicBezTo>
                    <a:pt x="70" y="45"/>
                    <a:pt x="45" y="71"/>
                    <a:pt x="27" y="104"/>
                  </a:cubicBezTo>
                  <a:cubicBezTo>
                    <a:pt x="9" y="137"/>
                    <a:pt x="0" y="175"/>
                    <a:pt x="0" y="216"/>
                  </a:cubicBezTo>
                  <a:cubicBezTo>
                    <a:pt x="0" y="256"/>
                    <a:pt x="8" y="291"/>
                    <a:pt x="24" y="321"/>
                  </a:cubicBezTo>
                  <a:cubicBezTo>
                    <a:pt x="40" y="351"/>
                    <a:pt x="63" y="375"/>
                    <a:pt x="93" y="391"/>
                  </a:cubicBezTo>
                  <a:cubicBezTo>
                    <a:pt x="123" y="407"/>
                    <a:pt x="158" y="415"/>
                    <a:pt x="198" y="415"/>
                  </a:cubicBezTo>
                  <a:cubicBezTo>
                    <a:pt x="245" y="415"/>
                    <a:pt x="283" y="408"/>
                    <a:pt x="312" y="394"/>
                  </a:cubicBezTo>
                  <a:cubicBezTo>
                    <a:pt x="312" y="311"/>
                    <a:pt x="312" y="311"/>
                    <a:pt x="312" y="311"/>
                  </a:cubicBezTo>
                  <a:cubicBezTo>
                    <a:pt x="283" y="328"/>
                    <a:pt x="251" y="337"/>
                    <a:pt x="216" y="337"/>
                  </a:cubicBezTo>
                  <a:cubicBezTo>
                    <a:pt x="179" y="337"/>
                    <a:pt x="150" y="325"/>
                    <a:pt x="128" y="302"/>
                  </a:cubicBezTo>
                  <a:cubicBezTo>
                    <a:pt x="106" y="280"/>
                    <a:pt x="95" y="249"/>
                    <a:pt x="95" y="210"/>
                  </a:cubicBezTo>
                  <a:cubicBezTo>
                    <a:pt x="95" y="170"/>
                    <a:pt x="106" y="138"/>
                    <a:pt x="129" y="114"/>
                  </a:cubicBezTo>
                  <a:cubicBezTo>
                    <a:pt x="152" y="90"/>
                    <a:pt x="183" y="78"/>
                    <a:pt x="221" y="78"/>
                  </a:cubicBezTo>
                  <a:cubicBezTo>
                    <a:pt x="255" y="78"/>
                    <a:pt x="285" y="86"/>
                    <a:pt x="312" y="102"/>
                  </a:cubicBezTo>
                  <a:cubicBezTo>
                    <a:pt x="312" y="15"/>
                    <a:pt x="312" y="15"/>
                    <a:pt x="312" y="15"/>
                  </a:cubicBezTo>
                  <a:cubicBezTo>
                    <a:pt x="285" y="5"/>
                    <a:pt x="252" y="0"/>
                    <a:pt x="213" y="0"/>
                  </a:cubicBezTo>
                  <a:cubicBezTo>
                    <a:pt x="173" y="0"/>
                    <a:pt x="136" y="9"/>
                    <a:pt x="103" y="27"/>
                  </a:cubicBezTo>
                  <a:close/>
                  <a:moveTo>
                    <a:pt x="464" y="243"/>
                  </a:moveTo>
                  <a:cubicBezTo>
                    <a:pt x="595" y="243"/>
                    <a:pt x="595" y="243"/>
                    <a:pt x="595" y="243"/>
                  </a:cubicBezTo>
                  <a:cubicBezTo>
                    <a:pt x="595" y="170"/>
                    <a:pt x="595" y="170"/>
                    <a:pt x="595" y="170"/>
                  </a:cubicBezTo>
                  <a:cubicBezTo>
                    <a:pt x="464" y="170"/>
                    <a:pt x="464" y="170"/>
                    <a:pt x="464" y="170"/>
                  </a:cubicBezTo>
                  <a:cubicBezTo>
                    <a:pt x="464" y="80"/>
                    <a:pt x="464" y="80"/>
                    <a:pt x="464" y="80"/>
                  </a:cubicBezTo>
                  <a:cubicBezTo>
                    <a:pt x="605" y="80"/>
                    <a:pt x="605" y="80"/>
                    <a:pt x="605" y="80"/>
                  </a:cubicBezTo>
                  <a:cubicBezTo>
                    <a:pt x="605" y="7"/>
                    <a:pt x="605" y="7"/>
                    <a:pt x="605" y="7"/>
                  </a:cubicBezTo>
                  <a:cubicBezTo>
                    <a:pt x="373" y="7"/>
                    <a:pt x="373" y="7"/>
                    <a:pt x="373" y="7"/>
                  </a:cubicBezTo>
                  <a:cubicBezTo>
                    <a:pt x="373" y="408"/>
                    <a:pt x="373" y="408"/>
                    <a:pt x="373" y="408"/>
                  </a:cubicBezTo>
                  <a:cubicBezTo>
                    <a:pt x="614" y="408"/>
                    <a:pt x="614" y="408"/>
                    <a:pt x="614" y="408"/>
                  </a:cubicBezTo>
                  <a:cubicBezTo>
                    <a:pt x="614" y="335"/>
                    <a:pt x="614" y="335"/>
                    <a:pt x="614" y="335"/>
                  </a:cubicBezTo>
                  <a:cubicBezTo>
                    <a:pt x="464" y="335"/>
                    <a:pt x="464" y="335"/>
                    <a:pt x="464" y="335"/>
                  </a:cubicBezTo>
                  <a:lnTo>
                    <a:pt x="464" y="243"/>
                  </a:lnTo>
                  <a:close/>
                  <a:moveTo>
                    <a:pt x="1193" y="7"/>
                  </a:moveTo>
                  <a:cubicBezTo>
                    <a:pt x="1336" y="408"/>
                    <a:pt x="1336" y="408"/>
                    <a:pt x="1336" y="408"/>
                  </a:cubicBezTo>
                  <a:cubicBezTo>
                    <a:pt x="1238" y="408"/>
                    <a:pt x="1238" y="408"/>
                    <a:pt x="1238" y="408"/>
                  </a:cubicBezTo>
                  <a:cubicBezTo>
                    <a:pt x="1209" y="319"/>
                    <a:pt x="1209" y="319"/>
                    <a:pt x="1209" y="319"/>
                  </a:cubicBezTo>
                  <a:cubicBezTo>
                    <a:pt x="1067" y="319"/>
                    <a:pt x="1067" y="319"/>
                    <a:pt x="1067" y="319"/>
                  </a:cubicBezTo>
                  <a:cubicBezTo>
                    <a:pt x="1038" y="408"/>
                    <a:pt x="1038" y="408"/>
                    <a:pt x="1038" y="408"/>
                  </a:cubicBezTo>
                  <a:cubicBezTo>
                    <a:pt x="940" y="408"/>
                    <a:pt x="940" y="408"/>
                    <a:pt x="940" y="408"/>
                  </a:cubicBezTo>
                  <a:cubicBezTo>
                    <a:pt x="1086" y="7"/>
                    <a:pt x="1086" y="7"/>
                    <a:pt x="1086" y="7"/>
                  </a:cubicBezTo>
                  <a:lnTo>
                    <a:pt x="1193" y="7"/>
                  </a:lnTo>
                  <a:close/>
                  <a:moveTo>
                    <a:pt x="1188" y="249"/>
                  </a:moveTo>
                  <a:cubicBezTo>
                    <a:pt x="1145" y="115"/>
                    <a:pt x="1145" y="115"/>
                    <a:pt x="1145" y="115"/>
                  </a:cubicBezTo>
                  <a:cubicBezTo>
                    <a:pt x="1142" y="104"/>
                    <a:pt x="1140" y="92"/>
                    <a:pt x="1139" y="79"/>
                  </a:cubicBezTo>
                  <a:cubicBezTo>
                    <a:pt x="1136" y="79"/>
                    <a:pt x="1136" y="79"/>
                    <a:pt x="1136" y="79"/>
                  </a:cubicBezTo>
                  <a:cubicBezTo>
                    <a:pt x="1135" y="90"/>
                    <a:pt x="1133" y="102"/>
                    <a:pt x="1129" y="113"/>
                  </a:cubicBezTo>
                  <a:cubicBezTo>
                    <a:pt x="1086" y="249"/>
                    <a:pt x="1086" y="249"/>
                    <a:pt x="1086" y="249"/>
                  </a:cubicBezTo>
                  <a:lnTo>
                    <a:pt x="1188" y="249"/>
                  </a:lnTo>
                  <a:close/>
                  <a:moveTo>
                    <a:pt x="1534" y="638"/>
                  </a:moveTo>
                  <a:cubicBezTo>
                    <a:pt x="1609" y="638"/>
                    <a:pt x="1609" y="638"/>
                    <a:pt x="1609" y="638"/>
                  </a:cubicBezTo>
                  <a:cubicBezTo>
                    <a:pt x="1609" y="671"/>
                    <a:pt x="1609" y="671"/>
                    <a:pt x="1609" y="671"/>
                  </a:cubicBezTo>
                  <a:cubicBezTo>
                    <a:pt x="1490" y="671"/>
                    <a:pt x="1490" y="671"/>
                    <a:pt x="1490" y="671"/>
                  </a:cubicBezTo>
                  <a:cubicBezTo>
                    <a:pt x="1490" y="657"/>
                    <a:pt x="1490" y="657"/>
                    <a:pt x="1490" y="657"/>
                  </a:cubicBezTo>
                  <a:cubicBezTo>
                    <a:pt x="1490" y="648"/>
                    <a:pt x="1492" y="639"/>
                    <a:pt x="1495" y="631"/>
                  </a:cubicBezTo>
                  <a:cubicBezTo>
                    <a:pt x="1499" y="623"/>
                    <a:pt x="1504" y="616"/>
                    <a:pt x="1509" y="609"/>
                  </a:cubicBezTo>
                  <a:cubicBezTo>
                    <a:pt x="1515" y="603"/>
                    <a:pt x="1525" y="595"/>
                    <a:pt x="1538" y="585"/>
                  </a:cubicBezTo>
                  <a:cubicBezTo>
                    <a:pt x="1549" y="577"/>
                    <a:pt x="1557" y="570"/>
                    <a:pt x="1562" y="563"/>
                  </a:cubicBezTo>
                  <a:cubicBezTo>
                    <a:pt x="1567" y="557"/>
                    <a:pt x="1569" y="550"/>
                    <a:pt x="1569" y="543"/>
                  </a:cubicBezTo>
                  <a:cubicBezTo>
                    <a:pt x="1569" y="528"/>
                    <a:pt x="1561" y="520"/>
                    <a:pt x="1543" y="520"/>
                  </a:cubicBezTo>
                  <a:cubicBezTo>
                    <a:pt x="1528" y="520"/>
                    <a:pt x="1513" y="526"/>
                    <a:pt x="1499" y="538"/>
                  </a:cubicBezTo>
                  <a:cubicBezTo>
                    <a:pt x="1499" y="504"/>
                    <a:pt x="1499" y="504"/>
                    <a:pt x="1499" y="504"/>
                  </a:cubicBezTo>
                  <a:cubicBezTo>
                    <a:pt x="1514" y="493"/>
                    <a:pt x="1532" y="488"/>
                    <a:pt x="1552" y="488"/>
                  </a:cubicBezTo>
                  <a:cubicBezTo>
                    <a:pt x="1570" y="488"/>
                    <a:pt x="1584" y="493"/>
                    <a:pt x="1594" y="502"/>
                  </a:cubicBezTo>
                  <a:cubicBezTo>
                    <a:pt x="1605" y="511"/>
                    <a:pt x="1610" y="524"/>
                    <a:pt x="1610" y="539"/>
                  </a:cubicBezTo>
                  <a:cubicBezTo>
                    <a:pt x="1610" y="548"/>
                    <a:pt x="1608" y="556"/>
                    <a:pt x="1605" y="563"/>
                  </a:cubicBezTo>
                  <a:cubicBezTo>
                    <a:pt x="1602" y="570"/>
                    <a:pt x="1598" y="577"/>
                    <a:pt x="1592" y="583"/>
                  </a:cubicBezTo>
                  <a:cubicBezTo>
                    <a:pt x="1586" y="589"/>
                    <a:pt x="1577" y="597"/>
                    <a:pt x="1564" y="606"/>
                  </a:cubicBezTo>
                  <a:cubicBezTo>
                    <a:pt x="1552" y="614"/>
                    <a:pt x="1544" y="621"/>
                    <a:pt x="1540" y="626"/>
                  </a:cubicBezTo>
                  <a:cubicBezTo>
                    <a:pt x="1536" y="630"/>
                    <a:pt x="1534" y="634"/>
                    <a:pt x="1534" y="638"/>
                  </a:cubicBezTo>
                  <a:close/>
                  <a:moveTo>
                    <a:pt x="1761" y="580"/>
                  </a:moveTo>
                  <a:cubicBezTo>
                    <a:pt x="1761" y="610"/>
                    <a:pt x="1755" y="633"/>
                    <a:pt x="1744" y="649"/>
                  </a:cubicBezTo>
                  <a:cubicBezTo>
                    <a:pt x="1732" y="666"/>
                    <a:pt x="1716" y="674"/>
                    <a:pt x="1695" y="674"/>
                  </a:cubicBezTo>
                  <a:cubicBezTo>
                    <a:pt x="1652" y="674"/>
                    <a:pt x="1631" y="644"/>
                    <a:pt x="1631" y="584"/>
                  </a:cubicBezTo>
                  <a:cubicBezTo>
                    <a:pt x="1631" y="553"/>
                    <a:pt x="1636" y="529"/>
                    <a:pt x="1648" y="513"/>
                  </a:cubicBezTo>
                  <a:cubicBezTo>
                    <a:pt x="1659" y="497"/>
                    <a:pt x="1676" y="488"/>
                    <a:pt x="1698" y="488"/>
                  </a:cubicBezTo>
                  <a:cubicBezTo>
                    <a:pt x="1740" y="488"/>
                    <a:pt x="1761" y="519"/>
                    <a:pt x="1761" y="580"/>
                  </a:cubicBezTo>
                  <a:close/>
                  <a:moveTo>
                    <a:pt x="1720" y="581"/>
                  </a:moveTo>
                  <a:cubicBezTo>
                    <a:pt x="1720" y="539"/>
                    <a:pt x="1712" y="519"/>
                    <a:pt x="1696" y="519"/>
                  </a:cubicBezTo>
                  <a:cubicBezTo>
                    <a:pt x="1679" y="519"/>
                    <a:pt x="1671" y="540"/>
                    <a:pt x="1671" y="583"/>
                  </a:cubicBezTo>
                  <a:cubicBezTo>
                    <a:pt x="1671" y="623"/>
                    <a:pt x="1679" y="643"/>
                    <a:pt x="1696" y="643"/>
                  </a:cubicBezTo>
                  <a:cubicBezTo>
                    <a:pt x="1712" y="643"/>
                    <a:pt x="1720" y="623"/>
                    <a:pt x="1720" y="581"/>
                  </a:cubicBezTo>
                  <a:close/>
                  <a:moveTo>
                    <a:pt x="1853" y="487"/>
                  </a:moveTo>
                  <a:cubicBezTo>
                    <a:pt x="1853" y="671"/>
                    <a:pt x="1853" y="671"/>
                    <a:pt x="1853" y="671"/>
                  </a:cubicBezTo>
                  <a:cubicBezTo>
                    <a:pt x="1814" y="671"/>
                    <a:pt x="1814" y="671"/>
                    <a:pt x="1814" y="671"/>
                  </a:cubicBezTo>
                  <a:cubicBezTo>
                    <a:pt x="1814" y="532"/>
                    <a:pt x="1814" y="532"/>
                    <a:pt x="1814" y="532"/>
                  </a:cubicBezTo>
                  <a:cubicBezTo>
                    <a:pt x="1810" y="536"/>
                    <a:pt x="1804" y="539"/>
                    <a:pt x="1797" y="542"/>
                  </a:cubicBezTo>
                  <a:cubicBezTo>
                    <a:pt x="1790" y="545"/>
                    <a:pt x="1783" y="547"/>
                    <a:pt x="1776" y="548"/>
                  </a:cubicBezTo>
                  <a:cubicBezTo>
                    <a:pt x="1776" y="514"/>
                    <a:pt x="1776" y="514"/>
                    <a:pt x="1776" y="514"/>
                  </a:cubicBezTo>
                  <a:cubicBezTo>
                    <a:pt x="1796" y="508"/>
                    <a:pt x="1813" y="500"/>
                    <a:pt x="1829" y="487"/>
                  </a:cubicBezTo>
                  <a:lnTo>
                    <a:pt x="1853" y="487"/>
                  </a:lnTo>
                  <a:close/>
                  <a:moveTo>
                    <a:pt x="2004" y="514"/>
                  </a:moveTo>
                  <a:cubicBezTo>
                    <a:pt x="1985" y="549"/>
                    <a:pt x="1971" y="577"/>
                    <a:pt x="1963" y="600"/>
                  </a:cubicBezTo>
                  <a:cubicBezTo>
                    <a:pt x="1955" y="622"/>
                    <a:pt x="1949" y="646"/>
                    <a:pt x="1945" y="671"/>
                  </a:cubicBezTo>
                  <a:cubicBezTo>
                    <a:pt x="1904" y="671"/>
                    <a:pt x="1904" y="671"/>
                    <a:pt x="1904" y="671"/>
                  </a:cubicBezTo>
                  <a:cubicBezTo>
                    <a:pt x="1908" y="646"/>
                    <a:pt x="1915" y="622"/>
                    <a:pt x="1924" y="598"/>
                  </a:cubicBezTo>
                  <a:cubicBezTo>
                    <a:pt x="1934" y="575"/>
                    <a:pt x="1947" y="550"/>
                    <a:pt x="1963" y="524"/>
                  </a:cubicBezTo>
                  <a:cubicBezTo>
                    <a:pt x="1879" y="524"/>
                    <a:pt x="1879" y="524"/>
                    <a:pt x="1879" y="524"/>
                  </a:cubicBezTo>
                  <a:cubicBezTo>
                    <a:pt x="1879" y="491"/>
                    <a:pt x="1879" y="491"/>
                    <a:pt x="1879" y="491"/>
                  </a:cubicBezTo>
                  <a:cubicBezTo>
                    <a:pt x="2004" y="491"/>
                    <a:pt x="2004" y="491"/>
                    <a:pt x="2004" y="491"/>
                  </a:cubicBezTo>
                  <a:lnTo>
                    <a:pt x="2004" y="514"/>
                  </a:lnTo>
                  <a:close/>
                </a:path>
              </a:pathLst>
            </a:custGeom>
            <a:solidFill>
              <a:srgbClr val="D83B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6" name="Text Placeholder 4"/>
          <p:cNvSpPr>
            <a:spLocks noGrp="1"/>
          </p:cNvSpPr>
          <p:nvPr>
            <p:ph type="body" sz="quarter" idx="12" hasCustomPrompt="1"/>
          </p:nvPr>
        </p:nvSpPr>
        <p:spPr>
          <a:xfrm>
            <a:off x="274701" y="3955786"/>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n-lt"/>
              </a:defRPr>
            </a:lvl1pPr>
          </a:lstStyle>
          <a:p>
            <a:pPr lvl="0"/>
            <a:r>
              <a:rPr lang="en-US"/>
              <a:t>Speaker name</a:t>
            </a:r>
          </a:p>
        </p:txBody>
      </p:sp>
      <p:sp>
        <p:nvSpPr>
          <p:cNvPr id="4" name="AutoShape 3"/>
          <p:cNvSpPr>
            <a:spLocks noChangeAspect="1" noChangeArrowheads="1" noTextEdit="1"/>
          </p:cNvSpPr>
          <p:nvPr userDrawn="1"/>
        </p:nvSpPr>
        <p:spPr bwMode="auto">
          <a:xfrm>
            <a:off x="4506913" y="3517900"/>
            <a:ext cx="6604000" cy="3311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15" name="MS logo gray - EMF"/>
          <p:cNvPicPr>
            <a:picLocks noChangeAspect="1"/>
          </p:cNvPicPr>
          <p:nvPr userDrawn="1"/>
        </p:nvPicPr>
        <p:blipFill>
          <a:blip r:embed="rId2"/>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5798126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gradFill>
                  <a:gsLst>
                    <a:gs pos="1250">
                      <a:schemeClr val="tx1"/>
                    </a:gs>
                    <a:gs pos="100000">
                      <a:schemeClr val="tx1"/>
                    </a:gs>
                  </a:gsLst>
                  <a:lin ang="5400000" scaled="0"/>
                </a:gradFill>
              </a:defRPr>
            </a:lvl1pPr>
            <a:lvl2pPr marL="228600" indent="0">
              <a:buNone/>
              <a:defRPr>
                <a:gradFill>
                  <a:gsLst>
                    <a:gs pos="1250">
                      <a:schemeClr val="tx1"/>
                    </a:gs>
                    <a:gs pos="100000">
                      <a:schemeClr val="tx1"/>
                    </a:gs>
                  </a:gsLst>
                  <a:lin ang="5400000" scaled="0"/>
                </a:gradFill>
              </a:defRPr>
            </a:lvl2pPr>
            <a:lvl3pPr marL="457200" indent="0">
              <a:buNone/>
              <a:defRPr>
                <a:gradFill>
                  <a:gsLst>
                    <a:gs pos="1250">
                      <a:schemeClr val="tx1"/>
                    </a:gs>
                    <a:gs pos="100000">
                      <a:schemeClr val="tx1"/>
                    </a:gs>
                  </a:gsLst>
                  <a:lin ang="5400000" scaled="0"/>
                </a:gradFill>
              </a:defRPr>
            </a:lvl3pPr>
            <a:lvl4pPr marL="685800" indent="0">
              <a:buNone/>
              <a:defRPr>
                <a:gradFill>
                  <a:gsLst>
                    <a:gs pos="1250">
                      <a:schemeClr val="tx1"/>
                    </a:gs>
                    <a:gs pos="100000">
                      <a:schemeClr val="tx1"/>
                    </a:gs>
                  </a:gsLst>
                  <a:lin ang="5400000" scaled="0"/>
                </a:gradFill>
              </a:defRPr>
            </a:lvl4pPr>
            <a:lvl5pPr marL="914400" indent="0">
              <a:buNone/>
              <a:defRPr>
                <a:gradFill>
                  <a:gsLst>
                    <a:gs pos="1250">
                      <a:schemeClr val="tx1"/>
                    </a:gs>
                    <a:gs pos="100000">
                      <a:schemeClr val="tx1"/>
                    </a:gs>
                  </a:gsLst>
                  <a:lin ang="5400000" scaled="0"/>
                </a:gra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46857018"/>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74702" y="1211287"/>
            <a:ext cx="11888787" cy="5484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69279143"/>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4" name="Text Placeholder 3"/>
          <p:cNvSpPr>
            <a:spLocks noGrp="1"/>
          </p:cNvSpPr>
          <p:nvPr>
            <p:ph type="body" sz="quarter" idx="10"/>
          </p:nvPr>
        </p:nvSpPr>
        <p:spPr>
          <a:xfrm>
            <a:off x="274639" y="1211287"/>
            <a:ext cx="5486399" cy="2157514"/>
          </a:xfrm>
        </p:spPr>
        <p:txBody>
          <a:bodyPr wrap="square">
            <a:noAutofit/>
          </a:bodyPr>
          <a:lstStyle>
            <a:lvl1pPr marL="0" indent="0">
              <a:spcBef>
                <a:spcPts val="1224"/>
              </a:spcBef>
              <a:buClr>
                <a:schemeClr val="tx1"/>
              </a:buClr>
              <a:buFont typeface="Wingdings" panose="05000000000000000000" pitchFamily="2" charset="2"/>
              <a:buNone/>
              <a:defRPr sz="3000" b="0">
                <a:gradFill>
                  <a:gsLst>
                    <a:gs pos="1250">
                      <a:schemeClr val="tx1"/>
                    </a:gs>
                    <a:gs pos="100000">
                      <a:schemeClr val="tx1"/>
                    </a:gs>
                  </a:gsLst>
                  <a:lin ang="5400000" scaled="0"/>
                </a:gradFill>
                <a:latin typeface="+mn-lt"/>
              </a:defRPr>
            </a:lvl1pPr>
            <a:lvl2pPr marL="255588" indent="0">
              <a:buFont typeface="Wingdings" panose="05000000000000000000" pitchFamily="2" charset="2"/>
              <a:buNone/>
              <a:defRPr sz="2400" b="0">
                <a:gradFill>
                  <a:gsLst>
                    <a:gs pos="1250">
                      <a:schemeClr val="tx1"/>
                    </a:gs>
                    <a:gs pos="100000">
                      <a:schemeClr val="tx1"/>
                    </a:gs>
                  </a:gsLst>
                  <a:lin ang="5400000" scaled="0"/>
                </a:gradFill>
              </a:defRPr>
            </a:lvl2pPr>
            <a:lvl3pPr marL="450850" indent="0">
              <a:buFont typeface="Wingdings" panose="05000000000000000000" pitchFamily="2" charset="2"/>
              <a:buNone/>
              <a:tabLst/>
              <a:defRPr sz="2200" b="0">
                <a:gradFill>
                  <a:gsLst>
                    <a:gs pos="1250">
                      <a:schemeClr val="tx1"/>
                    </a:gs>
                    <a:gs pos="100000">
                      <a:schemeClr val="tx1"/>
                    </a:gs>
                  </a:gsLst>
                  <a:lin ang="5400000" scaled="0"/>
                </a:gradFill>
              </a:defRPr>
            </a:lvl3pPr>
            <a:lvl4pPr marL="652462" indent="0">
              <a:buFont typeface="Wingdings" panose="05000000000000000000" pitchFamily="2" charset="2"/>
              <a:buNone/>
              <a:defRPr sz="2200" b="0">
                <a:gradFill>
                  <a:gsLst>
                    <a:gs pos="1250">
                      <a:schemeClr val="tx1"/>
                    </a:gs>
                    <a:gs pos="100000">
                      <a:schemeClr val="tx1"/>
                    </a:gs>
                  </a:gsLst>
                  <a:lin ang="5400000" scaled="0"/>
                </a:gradFill>
              </a:defRPr>
            </a:lvl4pPr>
            <a:lvl5pPr marL="854075" indent="0">
              <a:buFont typeface="Wingdings" panose="05000000000000000000" pitchFamily="2" charset="2"/>
              <a:buNone/>
              <a:tabLst/>
              <a:defRPr sz="2200" b="0">
                <a:gradFill>
                  <a:gsLst>
                    <a:gs pos="1250">
                      <a:schemeClr val="tx1"/>
                    </a:gs>
                    <a:gs pos="100000">
                      <a:schemeClr val="tx1"/>
                    </a:gs>
                  </a:gsLst>
                  <a:lin ang="5400000" scaled="0"/>
                </a:gra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1287"/>
            <a:ext cx="5486399" cy="2123658"/>
          </a:xfrm>
        </p:spPr>
        <p:txBody>
          <a:bodyPr wrap="square">
            <a:no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88" indent="0">
              <a:buFont typeface="Arial" panose="020B0604020202020204" pitchFamily="34" charset="0"/>
              <a:buNone/>
              <a:defRPr lang="en-US" sz="2400" b="0" kern="1200" spc="0" baseline="0" dirty="0" smtClean="0">
                <a:gradFill>
                  <a:gsLst>
                    <a:gs pos="1250">
                      <a:schemeClr val="tx1"/>
                    </a:gs>
                    <a:gs pos="100000">
                      <a:schemeClr val="tx1"/>
                    </a:gs>
                  </a:gsLst>
                  <a:lin ang="5400000" scaled="0"/>
                </a:gradFill>
                <a:latin typeface="+mn-lt"/>
                <a:ea typeface="+mn-ea"/>
                <a:cs typeface="+mn-cs"/>
              </a:defRPr>
            </a:lvl2pPr>
            <a:lvl3pPr marL="450850" indent="0">
              <a:buFont typeface="Arial" panose="020B0604020202020204" pitchFamily="34" charset="0"/>
              <a:buNone/>
              <a:tabLst/>
              <a:defRPr lang="en-US" sz="2200" b="0" kern="1200" spc="0" baseline="0" dirty="0" smtClean="0">
                <a:gradFill>
                  <a:gsLst>
                    <a:gs pos="1250">
                      <a:schemeClr val="tx1"/>
                    </a:gs>
                    <a:gs pos="100000">
                      <a:schemeClr val="tx1"/>
                    </a:gs>
                  </a:gsLst>
                  <a:lin ang="5400000" scaled="0"/>
                </a:gradFill>
                <a:latin typeface="+mn-lt"/>
                <a:ea typeface="+mn-ea"/>
                <a:cs typeface="+mn-cs"/>
              </a:defRPr>
            </a:lvl3pPr>
            <a:lvl4pPr marL="652462" indent="0">
              <a:buFont typeface="Arial" panose="020B0604020202020204" pitchFamily="34" charset="0"/>
              <a:buNone/>
              <a:defRPr lang="en-US" sz="2200" b="0" kern="1200" spc="0" baseline="0" dirty="0" smtClean="0">
                <a:gradFill>
                  <a:gsLst>
                    <a:gs pos="1250">
                      <a:schemeClr val="tx1"/>
                    </a:gs>
                    <a:gs pos="100000">
                      <a:schemeClr val="tx1"/>
                    </a:gs>
                  </a:gsLst>
                  <a:lin ang="5400000" scaled="0"/>
                </a:gradFill>
                <a:latin typeface="+mn-lt"/>
                <a:ea typeface="+mn-ea"/>
                <a:cs typeface="+mn-cs"/>
              </a:defRPr>
            </a:lvl4pPr>
            <a:lvl5pPr marL="854075"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350" marR="0" lvl="0" indent="-514350" algn="l" defTabSz="932742" rtl="0" eaLnBrk="1" fontAlgn="auto" latinLnBrk="0" hangingPunct="1">
              <a:lnSpc>
                <a:spcPct val="90000"/>
              </a:lnSpc>
              <a:spcBef>
                <a:spcPts val="1224"/>
              </a:spcBef>
              <a:spcAft>
                <a:spcPts val="0"/>
              </a:spcAft>
              <a:buClr>
                <a:schemeClr val="tx1"/>
              </a:buClr>
              <a:buSzPct val="90000"/>
              <a:tabLst/>
            </a:pPr>
            <a:r>
              <a:rPr lang="en-US"/>
              <a:t>Edit Master text styles</a:t>
            </a:r>
          </a:p>
          <a:p>
            <a:pPr marL="514350" marR="0" lvl="1" indent="-514350" algn="l" defTabSz="932742" rtl="0" eaLnBrk="1" fontAlgn="auto" latinLnBrk="0" hangingPunct="1">
              <a:lnSpc>
                <a:spcPct val="90000"/>
              </a:lnSpc>
              <a:spcBef>
                <a:spcPts val="1224"/>
              </a:spcBef>
              <a:spcAft>
                <a:spcPts val="0"/>
              </a:spcAft>
              <a:buClr>
                <a:schemeClr val="tx1"/>
              </a:buClr>
              <a:buSzPct val="90000"/>
              <a:tabLst/>
            </a:pPr>
            <a:r>
              <a:rPr lang="en-US"/>
              <a:t>Second level</a:t>
            </a:r>
          </a:p>
          <a:p>
            <a:pPr marL="514350" marR="0" lvl="2" indent="-514350" algn="l" defTabSz="932742" rtl="0" eaLnBrk="1" fontAlgn="auto" latinLnBrk="0" hangingPunct="1">
              <a:lnSpc>
                <a:spcPct val="90000"/>
              </a:lnSpc>
              <a:spcBef>
                <a:spcPts val="1224"/>
              </a:spcBef>
              <a:spcAft>
                <a:spcPts val="0"/>
              </a:spcAft>
              <a:buClr>
                <a:schemeClr val="tx1"/>
              </a:buClr>
              <a:buSzPct val="90000"/>
              <a:tabLst/>
            </a:pPr>
            <a:r>
              <a:rPr lang="en-US"/>
              <a:t>Third level</a:t>
            </a:r>
          </a:p>
          <a:p>
            <a:pPr marL="514350" marR="0" lvl="3" indent="-514350" algn="l" defTabSz="932742" rtl="0" eaLnBrk="1" fontAlgn="auto" latinLnBrk="0" hangingPunct="1">
              <a:lnSpc>
                <a:spcPct val="90000"/>
              </a:lnSpc>
              <a:spcBef>
                <a:spcPts val="1224"/>
              </a:spcBef>
              <a:spcAft>
                <a:spcPts val="0"/>
              </a:spcAft>
              <a:buClr>
                <a:schemeClr val="tx1"/>
              </a:buClr>
              <a:buSzPct val="90000"/>
              <a:tabLst/>
            </a:pPr>
            <a:r>
              <a:rPr lang="en-US"/>
              <a:t>Fourth level</a:t>
            </a:r>
          </a:p>
          <a:p>
            <a:pPr marL="514350" marR="0" lvl="4" indent="-514350" algn="l" defTabSz="932742" rtl="0" eaLnBrk="1" fontAlgn="auto" latinLnBrk="0" hangingPunct="1">
              <a:lnSpc>
                <a:spcPct val="90000"/>
              </a:lnSpc>
              <a:spcBef>
                <a:spcPts val="1224"/>
              </a:spcBef>
              <a:spcAft>
                <a:spcPts val="0"/>
              </a:spcAft>
              <a:buClr>
                <a:schemeClr val="tx1"/>
              </a:buClr>
              <a:buSzPct val="90000"/>
              <a:tabLst/>
            </a:pPr>
            <a:r>
              <a:rPr lang="en-US"/>
              <a:t>Fifth level</a:t>
            </a:r>
          </a:p>
        </p:txBody>
      </p:sp>
    </p:spTree>
    <p:extLst>
      <p:ext uri="{BB962C8B-B14F-4D97-AF65-F5344CB8AC3E}">
        <p14:creationId xmlns:p14="http://schemas.microsoft.com/office/powerpoint/2010/main" val="2905523139"/>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92889"/>
            <a:ext cx="11856403" cy="403187"/>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3" name="Picture 2"/>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invGray">
          <a:xfrm>
            <a:off x="459230" y="3145041"/>
            <a:ext cx="3288506" cy="704444"/>
          </a:xfrm>
          <a:prstGeom prst="rect">
            <a:avLst/>
          </a:prstGeom>
        </p:spPr>
      </p:pic>
    </p:spTree>
    <p:extLst>
      <p:ext uri="{BB962C8B-B14F-4D97-AF65-F5344CB8AC3E}">
        <p14:creationId xmlns:p14="http://schemas.microsoft.com/office/powerpoint/2010/main" val="179314506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4" name="Text Placeholder 3"/>
          <p:cNvSpPr>
            <a:spLocks noGrp="1"/>
          </p:cNvSpPr>
          <p:nvPr>
            <p:ph type="body" sz="quarter" idx="10"/>
          </p:nvPr>
        </p:nvSpPr>
        <p:spPr>
          <a:xfrm>
            <a:off x="274639" y="1211287"/>
            <a:ext cx="5486399" cy="2157514"/>
          </a:xfrm>
        </p:spPr>
        <p:txBody>
          <a:bodyPr wrap="square">
            <a:noAutofit/>
          </a:bodyPr>
          <a:lstStyle>
            <a:lvl1pPr marL="231775" indent="-231775">
              <a:spcBef>
                <a:spcPts val="1224"/>
              </a:spcBef>
              <a:buClr>
                <a:schemeClr val="tx1"/>
              </a:buClr>
              <a:buFont typeface="Wingdings" panose="05000000000000000000" pitchFamily="2" charset="2"/>
              <a:buChar char=""/>
              <a:defRPr sz="3000" b="0">
                <a:gradFill>
                  <a:gsLst>
                    <a:gs pos="1250">
                      <a:schemeClr val="tx1"/>
                    </a:gs>
                    <a:gs pos="100000">
                      <a:schemeClr val="tx1"/>
                    </a:gs>
                  </a:gsLst>
                  <a:lin ang="5400000" scaled="0"/>
                </a:gradFill>
                <a:latin typeface="+mn-lt"/>
              </a:defRPr>
            </a:lvl1pPr>
            <a:lvl2pPr marL="427038" indent="-171450">
              <a:buFont typeface="Wingdings" panose="05000000000000000000" pitchFamily="2" charset="2"/>
              <a:buChar char=""/>
              <a:defRPr sz="2400" b="0">
                <a:gradFill>
                  <a:gsLst>
                    <a:gs pos="1250">
                      <a:schemeClr val="tx1"/>
                    </a:gs>
                    <a:gs pos="100000">
                      <a:schemeClr val="tx1"/>
                    </a:gs>
                  </a:gsLst>
                  <a:lin ang="5400000" scaled="0"/>
                </a:gradFill>
              </a:defRPr>
            </a:lvl2pPr>
            <a:lvl3pPr marL="639763" indent="-188913">
              <a:buFont typeface="Wingdings" panose="05000000000000000000" pitchFamily="2" charset="2"/>
              <a:buChar char=""/>
              <a:tabLst/>
              <a:defRPr sz="2200" b="0">
                <a:gradFill>
                  <a:gsLst>
                    <a:gs pos="1250">
                      <a:schemeClr val="tx1"/>
                    </a:gs>
                    <a:gs pos="100000">
                      <a:schemeClr val="tx1"/>
                    </a:gs>
                  </a:gsLst>
                  <a:lin ang="5400000" scaled="0"/>
                </a:gradFill>
              </a:defRPr>
            </a:lvl3pPr>
            <a:lvl4pPr marL="828675" indent="-176213">
              <a:buFont typeface="Wingdings" panose="05000000000000000000" pitchFamily="2" charset="2"/>
              <a:buChar char=""/>
              <a:defRPr sz="2200" b="0">
                <a:gradFill>
                  <a:gsLst>
                    <a:gs pos="1250">
                      <a:schemeClr val="tx1"/>
                    </a:gs>
                    <a:gs pos="100000">
                      <a:schemeClr val="tx1"/>
                    </a:gs>
                  </a:gsLst>
                  <a:lin ang="5400000" scaled="0"/>
                </a:gradFill>
              </a:defRPr>
            </a:lvl4pPr>
            <a:lvl5pPr marL="1023938" indent="-169863">
              <a:buFont typeface="Wingdings" panose="05000000000000000000" pitchFamily="2" charset="2"/>
              <a:buChar char=""/>
              <a:tabLst/>
              <a:defRPr sz="2200" b="0">
                <a:gradFill>
                  <a:gsLst>
                    <a:gs pos="1250">
                      <a:schemeClr val="tx1"/>
                    </a:gs>
                    <a:gs pos="100000">
                      <a:schemeClr val="tx1"/>
                    </a:gs>
                  </a:gsLst>
                  <a:lin ang="5400000" scaled="0"/>
                </a:gra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p:cNvSpPr>
            <a:spLocks noGrp="1"/>
          </p:cNvSpPr>
          <p:nvPr>
            <p:ph type="body" sz="quarter" idx="11"/>
          </p:nvPr>
        </p:nvSpPr>
        <p:spPr>
          <a:xfrm>
            <a:off x="6675438" y="1211287"/>
            <a:ext cx="5486399" cy="2157514"/>
          </a:xfrm>
        </p:spPr>
        <p:txBody>
          <a:bodyPr wrap="square">
            <a:noAutofit/>
          </a:bodyPr>
          <a:lstStyle>
            <a:lvl1pPr marL="231775" indent="-231775">
              <a:spcBef>
                <a:spcPts val="1224"/>
              </a:spcBef>
              <a:buClr>
                <a:schemeClr val="tx1"/>
              </a:buClr>
              <a:buFont typeface="Wingdings" panose="05000000000000000000" pitchFamily="2" charset="2"/>
              <a:buChar char=""/>
              <a:defRPr sz="3000" b="0">
                <a:gradFill>
                  <a:gsLst>
                    <a:gs pos="1250">
                      <a:schemeClr val="tx1"/>
                    </a:gs>
                    <a:gs pos="100000">
                      <a:schemeClr val="tx1"/>
                    </a:gs>
                  </a:gsLst>
                  <a:lin ang="5400000" scaled="0"/>
                </a:gradFill>
                <a:latin typeface="+mn-lt"/>
              </a:defRPr>
            </a:lvl1pPr>
            <a:lvl2pPr marL="427038" indent="-171450">
              <a:buFont typeface="Wingdings" panose="05000000000000000000" pitchFamily="2" charset="2"/>
              <a:buChar char=""/>
              <a:defRPr sz="2400" b="0">
                <a:gradFill>
                  <a:gsLst>
                    <a:gs pos="1250">
                      <a:schemeClr val="tx1"/>
                    </a:gs>
                    <a:gs pos="100000">
                      <a:schemeClr val="tx1"/>
                    </a:gs>
                  </a:gsLst>
                  <a:lin ang="5400000" scaled="0"/>
                </a:gradFill>
              </a:defRPr>
            </a:lvl2pPr>
            <a:lvl3pPr marL="639763" indent="-188913">
              <a:buFont typeface="Wingdings" panose="05000000000000000000" pitchFamily="2" charset="2"/>
              <a:buChar char=""/>
              <a:tabLst/>
              <a:defRPr sz="2200" b="0">
                <a:gradFill>
                  <a:gsLst>
                    <a:gs pos="1250">
                      <a:schemeClr val="tx1"/>
                    </a:gs>
                    <a:gs pos="100000">
                      <a:schemeClr val="tx1"/>
                    </a:gs>
                  </a:gsLst>
                  <a:lin ang="5400000" scaled="0"/>
                </a:gradFill>
              </a:defRPr>
            </a:lvl3pPr>
            <a:lvl4pPr marL="828675" indent="-176213">
              <a:buFont typeface="Wingdings" panose="05000000000000000000" pitchFamily="2" charset="2"/>
              <a:buChar char=""/>
              <a:defRPr sz="2200" b="0">
                <a:gradFill>
                  <a:gsLst>
                    <a:gs pos="1250">
                      <a:schemeClr val="tx1"/>
                    </a:gs>
                    <a:gs pos="100000">
                      <a:schemeClr val="tx1"/>
                    </a:gs>
                  </a:gsLst>
                  <a:lin ang="5400000" scaled="0"/>
                </a:gradFill>
              </a:defRPr>
            </a:lvl4pPr>
            <a:lvl5pPr marL="1023938" indent="-169863">
              <a:buFont typeface="Wingdings" panose="05000000000000000000" pitchFamily="2" charset="2"/>
              <a:buChar char=""/>
              <a:tabLst/>
              <a:defRPr sz="2200" b="0">
                <a:gradFill>
                  <a:gsLst>
                    <a:gs pos="1250">
                      <a:schemeClr val="tx1"/>
                    </a:gs>
                    <a:gs pos="100000">
                      <a:schemeClr val="tx1"/>
                    </a:gs>
                  </a:gsLst>
                  <a:lin ang="5400000" scaled="0"/>
                </a:gra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81021457"/>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415941517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Quotation">
    <p:bg>
      <p:bgRef idx="1001">
        <a:schemeClr val="bg2"/>
      </p:bgRef>
    </p:bg>
    <p:spTree>
      <p:nvGrpSpPr>
        <p:cNvPr id="1" name=""/>
        <p:cNvGrpSpPr/>
        <p:nvPr/>
      </p:nvGrpSpPr>
      <p:grpSpPr>
        <a:xfrm>
          <a:off x="0" y="0"/>
          <a:ext cx="0" cy="0"/>
          <a:chOff x="0" y="0"/>
          <a:chExt cx="0" cy="0"/>
        </a:xfrm>
      </p:grpSpPr>
      <p:sp>
        <p:nvSpPr>
          <p:cNvPr id="5" name="Title 4"/>
          <p:cNvSpPr>
            <a:spLocks noGrp="1"/>
          </p:cNvSpPr>
          <p:nvPr>
            <p:ph type="title"/>
          </p:nvPr>
        </p:nvSpPr>
        <p:spPr>
          <a:xfrm>
            <a:off x="274638" y="2963862"/>
            <a:ext cx="11887200" cy="917575"/>
          </a:xfrm>
        </p:spPr>
        <p:txBody>
          <a:bodyPr anchor="ctr" anchorCtr="0"/>
          <a:lstStyle>
            <a:lvl1pPr algn="ctr">
              <a:defRPr sz="4400">
                <a:gradFill>
                  <a:gsLst>
                    <a:gs pos="1250">
                      <a:schemeClr val="tx1"/>
                    </a:gs>
                    <a:gs pos="100000">
                      <a:schemeClr val="tx1"/>
                    </a:gs>
                  </a:gsLst>
                  <a:lin ang="5400000" scaled="0"/>
                </a:gradFill>
              </a:defRPr>
            </a:lvl1pPr>
          </a:lstStyle>
          <a:p>
            <a:r>
              <a:rPr lang="en-US"/>
              <a:t>Click to edit Master title style</a:t>
            </a:r>
          </a:p>
        </p:txBody>
      </p:sp>
      <p:sp>
        <p:nvSpPr>
          <p:cNvPr id="4" name="Text Placeholder 3"/>
          <p:cNvSpPr>
            <a:spLocks noGrp="1"/>
          </p:cNvSpPr>
          <p:nvPr>
            <p:ph type="body" sz="quarter" idx="10" hasCustomPrompt="1"/>
          </p:nvPr>
        </p:nvSpPr>
        <p:spPr>
          <a:xfrm>
            <a:off x="6675438" y="4573588"/>
            <a:ext cx="4725987" cy="433965"/>
          </a:xfrm>
        </p:spPr>
        <p:txBody>
          <a:bodyPr/>
          <a:lstStyle>
            <a:lvl1pPr marL="0" indent="0" algn="r">
              <a:buFontTx/>
              <a:buNone/>
              <a:defRPr sz="1800" b="0" i="0">
                <a:latin typeface="+mn-lt"/>
              </a:defRPr>
            </a:lvl1pPr>
            <a:lvl2pPr marL="228600" indent="0">
              <a:buFontTx/>
              <a:buNone/>
              <a:defRPr/>
            </a:lvl2pPr>
            <a:lvl3pPr marL="457200" indent="0">
              <a:buFontTx/>
              <a:buNone/>
              <a:defRPr/>
            </a:lvl3pPr>
            <a:lvl4pPr marL="685800" indent="0">
              <a:buFontTx/>
              <a:buNone/>
              <a:defRPr/>
            </a:lvl4pPr>
            <a:lvl5pPr marL="914400" indent="0">
              <a:buFontTx/>
              <a:buNone/>
              <a:defRPr/>
            </a:lvl5pPr>
          </a:lstStyle>
          <a:p>
            <a:pPr lvl="0"/>
            <a:r>
              <a:rPr lang="en-US"/>
              <a:t>Quote attribution</a:t>
            </a:r>
          </a:p>
        </p:txBody>
      </p:sp>
    </p:spTree>
    <p:extLst>
      <p:ext uri="{BB962C8B-B14F-4D97-AF65-F5344CB8AC3E}">
        <p14:creationId xmlns:p14="http://schemas.microsoft.com/office/powerpoint/2010/main" val="100719124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7196329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4084515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220929948"/>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5876247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786719722"/>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3557669"/>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763381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ELA Walkin Vertical - Light Gray">
    <p:bg bwMode="ltGray">
      <p:bgRef idx="1001">
        <a:schemeClr val="bg2"/>
      </p:bgRef>
    </p:bg>
    <p:spTree>
      <p:nvGrpSpPr>
        <p:cNvPr id="1" name=""/>
        <p:cNvGrpSpPr/>
        <p:nvPr/>
      </p:nvGrpSpPr>
      <p:grpSpPr>
        <a:xfrm>
          <a:off x="0" y="0"/>
          <a:ext cx="0" cy="0"/>
          <a:chOff x="0" y="0"/>
          <a:chExt cx="0" cy="0"/>
        </a:xfrm>
      </p:grpSpPr>
      <p:grpSp>
        <p:nvGrpSpPr>
          <p:cNvPr id="9" name="Group 8"/>
          <p:cNvGrpSpPr/>
          <p:nvPr userDrawn="1"/>
        </p:nvGrpSpPr>
        <p:grpSpPr>
          <a:xfrm>
            <a:off x="7032731" y="0"/>
            <a:ext cx="5403744" cy="6998193"/>
            <a:chOff x="7032731" y="0"/>
            <a:chExt cx="5403744" cy="6998193"/>
          </a:xfrm>
        </p:grpSpPr>
        <p:sp>
          <p:nvSpPr>
            <p:cNvPr id="3" name="Rectangle 2"/>
            <p:cNvSpPr/>
            <p:nvPr userDrawn="1"/>
          </p:nvSpPr>
          <p:spPr bwMode="auto">
            <a:xfrm>
              <a:off x="7032731" y="0"/>
              <a:ext cx="1783080" cy="1728216"/>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831863" y="0"/>
              <a:ext cx="1783080" cy="1728216"/>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p:cNvSpPr/>
            <p:nvPr userDrawn="1"/>
          </p:nvSpPr>
          <p:spPr bwMode="auto">
            <a:xfrm>
              <a:off x="10637344" y="0"/>
              <a:ext cx="1799131" cy="1728216"/>
            </a:xfrm>
            <a:prstGeom prst="rect">
              <a:avLst/>
            </a:prstGeom>
            <a:blipFill dpi="0" rotWithShape="1">
              <a:blip r:embed="rId4">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p:cNvSpPr/>
            <p:nvPr userDrawn="1"/>
          </p:nvSpPr>
          <p:spPr bwMode="auto">
            <a:xfrm>
              <a:off x="7032731" y="1747515"/>
              <a:ext cx="1783080" cy="1737360"/>
            </a:xfrm>
            <a:prstGeom prst="rect">
              <a:avLst/>
            </a:prstGeom>
            <a:blipFill dpi="0" rotWithShape="1">
              <a:blip r:embed="rId5">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p:cNvSpPr/>
            <p:nvPr userDrawn="1"/>
          </p:nvSpPr>
          <p:spPr bwMode="auto">
            <a:xfrm>
              <a:off x="8831863" y="1747515"/>
              <a:ext cx="1783080" cy="1737360"/>
            </a:xfrm>
            <a:prstGeom prst="rect">
              <a:avLst/>
            </a:prstGeom>
            <a:blipFill dpi="0" rotWithShape="1">
              <a:blip r:embed="rId6">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4" name="Rectangle 13"/>
            <p:cNvSpPr/>
            <p:nvPr userDrawn="1"/>
          </p:nvSpPr>
          <p:spPr bwMode="auto">
            <a:xfrm>
              <a:off x="10637344" y="1747515"/>
              <a:ext cx="1799131" cy="1737360"/>
            </a:xfrm>
            <a:prstGeom prst="rect">
              <a:avLst/>
            </a:prstGeom>
            <a:blipFill dpi="0" rotWithShape="1">
              <a:blip r:embed="rId7">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p:cNvSpPr/>
            <p:nvPr userDrawn="1"/>
          </p:nvSpPr>
          <p:spPr bwMode="auto">
            <a:xfrm>
              <a:off x="7032731" y="3504174"/>
              <a:ext cx="1783080" cy="1737360"/>
            </a:xfrm>
            <a:prstGeom prst="rect">
              <a:avLst/>
            </a:prstGeom>
            <a:blipFill dpi="0" rotWithShape="1">
              <a:blip r:embed="rId8">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p:cNvSpPr/>
            <p:nvPr userDrawn="1"/>
          </p:nvSpPr>
          <p:spPr bwMode="auto">
            <a:xfrm>
              <a:off x="8831863" y="3504174"/>
              <a:ext cx="1783080" cy="1737360"/>
            </a:xfrm>
            <a:prstGeom prst="rect">
              <a:avLst/>
            </a:prstGeom>
            <a:blipFill dpi="0" rotWithShape="1">
              <a:blip r:embed="rId9">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7" name="Rectangle 16"/>
            <p:cNvSpPr/>
            <p:nvPr userDrawn="1"/>
          </p:nvSpPr>
          <p:spPr bwMode="auto">
            <a:xfrm>
              <a:off x="10637344" y="3504174"/>
              <a:ext cx="1799131" cy="1737360"/>
            </a:xfrm>
            <a:prstGeom prst="rect">
              <a:avLst/>
            </a:prstGeom>
            <a:blipFill dpi="0" rotWithShape="1">
              <a:blip r:embed="rId10">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8" name="Rectangle 17"/>
            <p:cNvSpPr/>
            <p:nvPr userDrawn="1"/>
          </p:nvSpPr>
          <p:spPr bwMode="auto">
            <a:xfrm>
              <a:off x="7032731" y="5260833"/>
              <a:ext cx="1783080" cy="1737360"/>
            </a:xfrm>
            <a:prstGeom prst="rect">
              <a:avLst/>
            </a:prstGeom>
            <a:blipFill dpi="0" rotWithShape="1">
              <a:blip r:embed="rId11">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9" name="Rectangle 18"/>
            <p:cNvSpPr/>
            <p:nvPr userDrawn="1"/>
          </p:nvSpPr>
          <p:spPr bwMode="auto">
            <a:xfrm>
              <a:off x="8831863" y="5260833"/>
              <a:ext cx="1783080" cy="1737360"/>
            </a:xfrm>
            <a:prstGeom prst="rect">
              <a:avLst/>
            </a:prstGeom>
            <a:blipFill dpi="0" rotWithShape="1">
              <a:blip r:embed="rId12">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p:cNvSpPr/>
            <p:nvPr userDrawn="1"/>
          </p:nvSpPr>
          <p:spPr bwMode="auto">
            <a:xfrm>
              <a:off x="10637344" y="5260833"/>
              <a:ext cx="1799131" cy="1737360"/>
            </a:xfrm>
            <a:prstGeom prst="rect">
              <a:avLst/>
            </a:prstGeom>
            <a:blipFill dpi="0" rotWithShape="1">
              <a:blip r:embed="rId13">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5" name="Group 24" hidden="1"/>
          <p:cNvGrpSpPr/>
          <p:nvPr userDrawn="1"/>
        </p:nvGrpSpPr>
        <p:grpSpPr>
          <a:xfrm>
            <a:off x="5239949" y="-1"/>
            <a:ext cx="7196526" cy="6998194"/>
            <a:chOff x="5239949" y="-1"/>
            <a:chExt cx="7196526" cy="6998194"/>
          </a:xfrm>
        </p:grpSpPr>
        <p:sp>
          <p:nvSpPr>
            <p:cNvPr id="26" name="Rectangle 25"/>
            <p:cNvSpPr/>
            <p:nvPr userDrawn="1"/>
          </p:nvSpPr>
          <p:spPr bwMode="auto">
            <a:xfrm>
              <a:off x="7039081" y="0"/>
              <a:ext cx="1783080" cy="172821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7" name="Rectangle 26"/>
            <p:cNvSpPr/>
            <p:nvPr userDrawn="1"/>
          </p:nvSpPr>
          <p:spPr bwMode="auto">
            <a:xfrm>
              <a:off x="8838213" y="0"/>
              <a:ext cx="1783080" cy="172821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8" name="Rectangle 27"/>
            <p:cNvSpPr/>
            <p:nvPr userDrawn="1"/>
          </p:nvSpPr>
          <p:spPr bwMode="auto">
            <a:xfrm>
              <a:off x="10637344" y="0"/>
              <a:ext cx="1799131" cy="172821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9" name="Rectangle 28"/>
            <p:cNvSpPr/>
            <p:nvPr userDrawn="1"/>
          </p:nvSpPr>
          <p:spPr bwMode="auto">
            <a:xfrm>
              <a:off x="7039081" y="1744558"/>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0" name="Rectangle 29"/>
            <p:cNvSpPr/>
            <p:nvPr userDrawn="1"/>
          </p:nvSpPr>
          <p:spPr bwMode="auto">
            <a:xfrm>
              <a:off x="8838213" y="1744558"/>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p:cNvSpPr/>
            <p:nvPr userDrawn="1"/>
          </p:nvSpPr>
          <p:spPr bwMode="auto">
            <a:xfrm>
              <a:off x="10637344" y="1744558"/>
              <a:ext cx="1799131"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2" name="Rectangle 31"/>
            <p:cNvSpPr/>
            <p:nvPr userDrawn="1"/>
          </p:nvSpPr>
          <p:spPr bwMode="auto">
            <a:xfrm>
              <a:off x="7039081" y="3507222"/>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3" name="Rectangle 32"/>
            <p:cNvSpPr/>
            <p:nvPr userDrawn="1"/>
          </p:nvSpPr>
          <p:spPr bwMode="auto">
            <a:xfrm>
              <a:off x="8838213" y="3507222"/>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4" name="Rectangle 33"/>
            <p:cNvSpPr/>
            <p:nvPr userDrawn="1"/>
          </p:nvSpPr>
          <p:spPr bwMode="auto">
            <a:xfrm>
              <a:off x="10637344" y="3507222"/>
              <a:ext cx="1799131"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p:cNvSpPr/>
            <p:nvPr userDrawn="1"/>
          </p:nvSpPr>
          <p:spPr bwMode="auto">
            <a:xfrm>
              <a:off x="7039081" y="5260833"/>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6" name="Rectangle 35"/>
            <p:cNvSpPr/>
            <p:nvPr userDrawn="1"/>
          </p:nvSpPr>
          <p:spPr bwMode="auto">
            <a:xfrm>
              <a:off x="8838213" y="5260833"/>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7" name="Rectangle 36"/>
            <p:cNvSpPr/>
            <p:nvPr userDrawn="1"/>
          </p:nvSpPr>
          <p:spPr bwMode="auto">
            <a:xfrm>
              <a:off x="10637344" y="5260833"/>
              <a:ext cx="1799131"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8" name="Rectangle 37"/>
            <p:cNvSpPr/>
            <p:nvPr userDrawn="1"/>
          </p:nvSpPr>
          <p:spPr bwMode="auto">
            <a:xfrm>
              <a:off x="5239949" y="-1"/>
              <a:ext cx="1783080" cy="172821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p:cNvSpPr/>
            <p:nvPr userDrawn="1"/>
          </p:nvSpPr>
          <p:spPr bwMode="auto">
            <a:xfrm>
              <a:off x="5239949" y="1744557"/>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0" name="Rectangle 39"/>
            <p:cNvSpPr/>
            <p:nvPr userDrawn="1"/>
          </p:nvSpPr>
          <p:spPr bwMode="auto">
            <a:xfrm>
              <a:off x="5239949" y="3507221"/>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5239949" y="5260833"/>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3" name="Group 42"/>
          <p:cNvGrpSpPr/>
          <p:nvPr userDrawn="1"/>
        </p:nvGrpSpPr>
        <p:grpSpPr>
          <a:xfrm>
            <a:off x="461963" y="481013"/>
            <a:ext cx="3921125" cy="1966912"/>
            <a:chOff x="471488" y="490538"/>
            <a:chExt cx="3921125" cy="1966912"/>
          </a:xfrm>
        </p:grpSpPr>
        <p:sp>
          <p:nvSpPr>
            <p:cNvPr id="6" name="Freeform 5"/>
            <p:cNvSpPr>
              <a:spLocks noEditPoints="1"/>
            </p:cNvSpPr>
            <p:nvPr userDrawn="1"/>
          </p:nvSpPr>
          <p:spPr bwMode="auto">
            <a:xfrm>
              <a:off x="788988" y="527050"/>
              <a:ext cx="830263" cy="163512"/>
            </a:xfrm>
            <a:custGeom>
              <a:avLst/>
              <a:gdLst>
                <a:gd name="T0" fmla="*/ 398 w 428"/>
                <a:gd name="T1" fmla="*/ 13 h 84"/>
                <a:gd name="T2" fmla="*/ 383 w 428"/>
                <a:gd name="T3" fmla="*/ 28 h 84"/>
                <a:gd name="T4" fmla="*/ 415 w 428"/>
                <a:gd name="T5" fmla="*/ 12 h 84"/>
                <a:gd name="T6" fmla="*/ 428 w 428"/>
                <a:gd name="T7" fmla="*/ 39 h 84"/>
                <a:gd name="T8" fmla="*/ 416 w 428"/>
                <a:gd name="T9" fmla="*/ 67 h 84"/>
                <a:gd name="T10" fmla="*/ 428 w 428"/>
                <a:gd name="T11" fmla="*/ 82 h 84"/>
                <a:gd name="T12" fmla="*/ 402 w 428"/>
                <a:gd name="T13" fmla="*/ 66 h 84"/>
                <a:gd name="T14" fmla="*/ 383 w 428"/>
                <a:gd name="T15" fmla="*/ 82 h 84"/>
                <a:gd name="T16" fmla="*/ 361 w 428"/>
                <a:gd name="T17" fmla="*/ 38 h 84"/>
                <a:gd name="T18" fmla="*/ 371 w 428"/>
                <a:gd name="T19" fmla="*/ 14 h 84"/>
                <a:gd name="T20" fmla="*/ 94 w 428"/>
                <a:gd name="T21" fmla="*/ 12 h 84"/>
                <a:gd name="T22" fmla="*/ 107 w 428"/>
                <a:gd name="T23" fmla="*/ 7 h 84"/>
                <a:gd name="T24" fmla="*/ 0 w 428"/>
                <a:gd name="T25" fmla="*/ 82 h 84"/>
                <a:gd name="T26" fmla="*/ 13 w 428"/>
                <a:gd name="T27" fmla="*/ 24 h 84"/>
                <a:gd name="T28" fmla="*/ 46 w 428"/>
                <a:gd name="T29" fmla="*/ 82 h 84"/>
                <a:gd name="T30" fmla="*/ 69 w 428"/>
                <a:gd name="T31" fmla="*/ 26 h 84"/>
                <a:gd name="T32" fmla="*/ 83 w 428"/>
                <a:gd name="T33" fmla="*/ 7 h 84"/>
                <a:gd name="T34" fmla="*/ 37 w 428"/>
                <a:gd name="T35" fmla="*/ 51 h 84"/>
                <a:gd name="T36" fmla="*/ 136 w 428"/>
                <a:gd name="T37" fmla="*/ 28 h 84"/>
                <a:gd name="T38" fmla="*/ 124 w 428"/>
                <a:gd name="T39" fmla="*/ 77 h 84"/>
                <a:gd name="T40" fmla="*/ 159 w 428"/>
                <a:gd name="T41" fmla="*/ 68 h 84"/>
                <a:gd name="T42" fmla="*/ 130 w 428"/>
                <a:gd name="T43" fmla="*/ 58 h 84"/>
                <a:gd name="T44" fmla="*/ 159 w 428"/>
                <a:gd name="T45" fmla="*/ 42 h 84"/>
                <a:gd name="T46" fmla="*/ 136 w 428"/>
                <a:gd name="T47" fmla="*/ 28 h 84"/>
                <a:gd name="T48" fmla="*/ 263 w 428"/>
                <a:gd name="T49" fmla="*/ 48 h 84"/>
                <a:gd name="T50" fmla="*/ 285 w 428"/>
                <a:gd name="T51" fmla="*/ 65 h 84"/>
                <a:gd name="T52" fmla="*/ 263 w 428"/>
                <a:gd name="T53" fmla="*/ 68 h 84"/>
                <a:gd name="T54" fmla="*/ 294 w 428"/>
                <a:gd name="T55" fmla="*/ 78 h 84"/>
                <a:gd name="T56" fmla="*/ 278 w 428"/>
                <a:gd name="T57" fmla="*/ 47 h 84"/>
                <a:gd name="T58" fmla="*/ 296 w 428"/>
                <a:gd name="T59" fmla="*/ 41 h 84"/>
                <a:gd name="T60" fmla="*/ 188 w 428"/>
                <a:gd name="T61" fmla="*/ 29 h 84"/>
                <a:gd name="T62" fmla="*/ 169 w 428"/>
                <a:gd name="T63" fmla="*/ 28 h 84"/>
                <a:gd name="T64" fmla="*/ 181 w 428"/>
                <a:gd name="T65" fmla="*/ 56 h 84"/>
                <a:gd name="T66" fmla="*/ 200 w 428"/>
                <a:gd name="T67" fmla="*/ 41 h 84"/>
                <a:gd name="T68" fmla="*/ 95 w 428"/>
                <a:gd name="T69" fmla="*/ 28 h 84"/>
                <a:gd name="T70" fmla="*/ 108 w 428"/>
                <a:gd name="T71" fmla="*/ 28 h 84"/>
                <a:gd name="T72" fmla="*/ 251 w 428"/>
                <a:gd name="T73" fmla="*/ 74 h 84"/>
                <a:gd name="T74" fmla="*/ 206 w 428"/>
                <a:gd name="T75" fmla="*/ 73 h 84"/>
                <a:gd name="T76" fmla="*/ 224 w 428"/>
                <a:gd name="T77" fmla="*/ 27 h 84"/>
                <a:gd name="T78" fmla="*/ 257 w 428"/>
                <a:gd name="T79" fmla="*/ 58 h 84"/>
                <a:gd name="T80" fmla="*/ 228 w 428"/>
                <a:gd name="T81" fmla="*/ 37 h 84"/>
                <a:gd name="T82" fmla="*/ 216 w 428"/>
                <a:gd name="T83" fmla="*/ 66 h 84"/>
                <a:gd name="T84" fmla="*/ 241 w 428"/>
                <a:gd name="T85" fmla="*/ 66 h 84"/>
                <a:gd name="T86" fmla="*/ 354 w 428"/>
                <a:gd name="T87" fmla="*/ 74 h 84"/>
                <a:gd name="T88" fmla="*/ 307 w 428"/>
                <a:gd name="T89" fmla="*/ 69 h 84"/>
                <a:gd name="T90" fmla="*/ 328 w 428"/>
                <a:gd name="T91" fmla="*/ 27 h 84"/>
                <a:gd name="T92" fmla="*/ 360 w 428"/>
                <a:gd name="T93" fmla="*/ 55 h 84"/>
                <a:gd name="T94" fmla="*/ 331 w 428"/>
                <a:gd name="T95" fmla="*/ 37 h 84"/>
                <a:gd name="T96" fmla="*/ 319 w 428"/>
                <a:gd name="T97" fmla="*/ 65 h 84"/>
                <a:gd name="T98" fmla="*/ 343 w 428"/>
                <a:gd name="T99"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8" h="84">
                  <a:moveTo>
                    <a:pt x="379" y="4"/>
                  </a:moveTo>
                  <a:cubicBezTo>
                    <a:pt x="384" y="1"/>
                    <a:pt x="391" y="0"/>
                    <a:pt x="398" y="2"/>
                  </a:cubicBezTo>
                  <a:cubicBezTo>
                    <a:pt x="398" y="6"/>
                    <a:pt x="398" y="9"/>
                    <a:pt x="398" y="13"/>
                  </a:cubicBezTo>
                  <a:cubicBezTo>
                    <a:pt x="395" y="12"/>
                    <a:pt x="391" y="11"/>
                    <a:pt x="388" y="12"/>
                  </a:cubicBezTo>
                  <a:cubicBezTo>
                    <a:pt x="386" y="13"/>
                    <a:pt x="384" y="16"/>
                    <a:pt x="384" y="18"/>
                  </a:cubicBezTo>
                  <a:cubicBezTo>
                    <a:pt x="383" y="21"/>
                    <a:pt x="384" y="25"/>
                    <a:pt x="383" y="28"/>
                  </a:cubicBezTo>
                  <a:cubicBezTo>
                    <a:pt x="390" y="28"/>
                    <a:pt x="396" y="28"/>
                    <a:pt x="402" y="28"/>
                  </a:cubicBezTo>
                  <a:cubicBezTo>
                    <a:pt x="403" y="24"/>
                    <a:pt x="402" y="20"/>
                    <a:pt x="403" y="16"/>
                  </a:cubicBezTo>
                  <a:cubicBezTo>
                    <a:pt x="407" y="14"/>
                    <a:pt x="411" y="13"/>
                    <a:pt x="415" y="12"/>
                  </a:cubicBezTo>
                  <a:cubicBezTo>
                    <a:pt x="415" y="17"/>
                    <a:pt x="415" y="23"/>
                    <a:pt x="415" y="28"/>
                  </a:cubicBezTo>
                  <a:cubicBezTo>
                    <a:pt x="420" y="28"/>
                    <a:pt x="424" y="28"/>
                    <a:pt x="428" y="28"/>
                  </a:cubicBezTo>
                  <a:cubicBezTo>
                    <a:pt x="428" y="39"/>
                    <a:pt x="428" y="39"/>
                    <a:pt x="428" y="39"/>
                  </a:cubicBezTo>
                  <a:cubicBezTo>
                    <a:pt x="424" y="38"/>
                    <a:pt x="420" y="39"/>
                    <a:pt x="415" y="38"/>
                  </a:cubicBezTo>
                  <a:cubicBezTo>
                    <a:pt x="415" y="45"/>
                    <a:pt x="415" y="51"/>
                    <a:pt x="415" y="57"/>
                  </a:cubicBezTo>
                  <a:cubicBezTo>
                    <a:pt x="415" y="60"/>
                    <a:pt x="415" y="63"/>
                    <a:pt x="416" y="67"/>
                  </a:cubicBezTo>
                  <a:cubicBezTo>
                    <a:pt x="416" y="69"/>
                    <a:pt x="417" y="71"/>
                    <a:pt x="418" y="72"/>
                  </a:cubicBezTo>
                  <a:cubicBezTo>
                    <a:pt x="422" y="74"/>
                    <a:pt x="425" y="73"/>
                    <a:pt x="428" y="71"/>
                  </a:cubicBezTo>
                  <a:cubicBezTo>
                    <a:pt x="428" y="82"/>
                    <a:pt x="428" y="82"/>
                    <a:pt x="428" y="82"/>
                  </a:cubicBezTo>
                  <a:cubicBezTo>
                    <a:pt x="425" y="83"/>
                    <a:pt x="420" y="84"/>
                    <a:pt x="416" y="84"/>
                  </a:cubicBezTo>
                  <a:cubicBezTo>
                    <a:pt x="413" y="83"/>
                    <a:pt x="409" y="82"/>
                    <a:pt x="406" y="79"/>
                  </a:cubicBezTo>
                  <a:cubicBezTo>
                    <a:pt x="403" y="75"/>
                    <a:pt x="403" y="71"/>
                    <a:pt x="402" y="66"/>
                  </a:cubicBezTo>
                  <a:cubicBezTo>
                    <a:pt x="402" y="57"/>
                    <a:pt x="402" y="48"/>
                    <a:pt x="402" y="38"/>
                  </a:cubicBezTo>
                  <a:cubicBezTo>
                    <a:pt x="396" y="38"/>
                    <a:pt x="390" y="38"/>
                    <a:pt x="383" y="38"/>
                  </a:cubicBezTo>
                  <a:cubicBezTo>
                    <a:pt x="383" y="53"/>
                    <a:pt x="383" y="68"/>
                    <a:pt x="383" y="82"/>
                  </a:cubicBezTo>
                  <a:cubicBezTo>
                    <a:pt x="379" y="82"/>
                    <a:pt x="375" y="82"/>
                    <a:pt x="370" y="82"/>
                  </a:cubicBezTo>
                  <a:cubicBezTo>
                    <a:pt x="370" y="68"/>
                    <a:pt x="370" y="53"/>
                    <a:pt x="370" y="39"/>
                  </a:cubicBezTo>
                  <a:cubicBezTo>
                    <a:pt x="367" y="38"/>
                    <a:pt x="364" y="39"/>
                    <a:pt x="361" y="38"/>
                  </a:cubicBezTo>
                  <a:cubicBezTo>
                    <a:pt x="361" y="35"/>
                    <a:pt x="361" y="32"/>
                    <a:pt x="361" y="28"/>
                  </a:cubicBezTo>
                  <a:cubicBezTo>
                    <a:pt x="364" y="28"/>
                    <a:pt x="367" y="28"/>
                    <a:pt x="370" y="28"/>
                  </a:cubicBezTo>
                  <a:cubicBezTo>
                    <a:pt x="371" y="23"/>
                    <a:pt x="370" y="19"/>
                    <a:pt x="371" y="14"/>
                  </a:cubicBezTo>
                  <a:cubicBezTo>
                    <a:pt x="372" y="10"/>
                    <a:pt x="375" y="6"/>
                    <a:pt x="379" y="4"/>
                  </a:cubicBezTo>
                  <a:close/>
                  <a:moveTo>
                    <a:pt x="100" y="5"/>
                  </a:moveTo>
                  <a:cubicBezTo>
                    <a:pt x="97" y="5"/>
                    <a:pt x="93" y="9"/>
                    <a:pt x="94" y="12"/>
                  </a:cubicBezTo>
                  <a:cubicBezTo>
                    <a:pt x="93" y="16"/>
                    <a:pt x="96" y="19"/>
                    <a:pt x="100" y="20"/>
                  </a:cubicBezTo>
                  <a:cubicBezTo>
                    <a:pt x="103" y="20"/>
                    <a:pt x="107" y="19"/>
                    <a:pt x="108" y="16"/>
                  </a:cubicBezTo>
                  <a:cubicBezTo>
                    <a:pt x="110" y="13"/>
                    <a:pt x="109" y="10"/>
                    <a:pt x="107" y="7"/>
                  </a:cubicBezTo>
                  <a:cubicBezTo>
                    <a:pt x="106" y="5"/>
                    <a:pt x="103" y="5"/>
                    <a:pt x="100" y="5"/>
                  </a:cubicBezTo>
                  <a:close/>
                  <a:moveTo>
                    <a:pt x="0" y="7"/>
                  </a:moveTo>
                  <a:cubicBezTo>
                    <a:pt x="0" y="32"/>
                    <a:pt x="0" y="57"/>
                    <a:pt x="0" y="82"/>
                  </a:cubicBezTo>
                  <a:cubicBezTo>
                    <a:pt x="5" y="82"/>
                    <a:pt x="9" y="82"/>
                    <a:pt x="13" y="82"/>
                  </a:cubicBezTo>
                  <a:cubicBezTo>
                    <a:pt x="13" y="71"/>
                    <a:pt x="13" y="60"/>
                    <a:pt x="13" y="48"/>
                  </a:cubicBezTo>
                  <a:cubicBezTo>
                    <a:pt x="13" y="40"/>
                    <a:pt x="13" y="32"/>
                    <a:pt x="13" y="24"/>
                  </a:cubicBezTo>
                  <a:cubicBezTo>
                    <a:pt x="13" y="24"/>
                    <a:pt x="13" y="25"/>
                    <a:pt x="14" y="25"/>
                  </a:cubicBezTo>
                  <a:cubicBezTo>
                    <a:pt x="21" y="44"/>
                    <a:pt x="29" y="63"/>
                    <a:pt x="37" y="82"/>
                  </a:cubicBezTo>
                  <a:cubicBezTo>
                    <a:pt x="40" y="82"/>
                    <a:pt x="43" y="82"/>
                    <a:pt x="46" y="82"/>
                  </a:cubicBezTo>
                  <a:cubicBezTo>
                    <a:pt x="54" y="63"/>
                    <a:pt x="61" y="44"/>
                    <a:pt x="69" y="25"/>
                  </a:cubicBezTo>
                  <a:cubicBezTo>
                    <a:pt x="69" y="25"/>
                    <a:pt x="69" y="24"/>
                    <a:pt x="69" y="24"/>
                  </a:cubicBezTo>
                  <a:cubicBezTo>
                    <a:pt x="69" y="25"/>
                    <a:pt x="69" y="26"/>
                    <a:pt x="69" y="26"/>
                  </a:cubicBezTo>
                  <a:cubicBezTo>
                    <a:pt x="69" y="45"/>
                    <a:pt x="69" y="64"/>
                    <a:pt x="69" y="82"/>
                  </a:cubicBezTo>
                  <a:cubicBezTo>
                    <a:pt x="74" y="82"/>
                    <a:pt x="78" y="82"/>
                    <a:pt x="83" y="82"/>
                  </a:cubicBezTo>
                  <a:cubicBezTo>
                    <a:pt x="83" y="57"/>
                    <a:pt x="83" y="32"/>
                    <a:pt x="83" y="7"/>
                  </a:cubicBezTo>
                  <a:cubicBezTo>
                    <a:pt x="76" y="7"/>
                    <a:pt x="70" y="6"/>
                    <a:pt x="64" y="7"/>
                  </a:cubicBezTo>
                  <a:cubicBezTo>
                    <a:pt x="57" y="25"/>
                    <a:pt x="49" y="44"/>
                    <a:pt x="42" y="63"/>
                  </a:cubicBezTo>
                  <a:cubicBezTo>
                    <a:pt x="40" y="59"/>
                    <a:pt x="39" y="55"/>
                    <a:pt x="37" y="51"/>
                  </a:cubicBezTo>
                  <a:cubicBezTo>
                    <a:pt x="31" y="36"/>
                    <a:pt x="25" y="21"/>
                    <a:pt x="19" y="7"/>
                  </a:cubicBezTo>
                  <a:cubicBezTo>
                    <a:pt x="13" y="7"/>
                    <a:pt x="7" y="7"/>
                    <a:pt x="0" y="7"/>
                  </a:cubicBezTo>
                  <a:close/>
                  <a:moveTo>
                    <a:pt x="136" y="28"/>
                  </a:moveTo>
                  <a:cubicBezTo>
                    <a:pt x="130" y="30"/>
                    <a:pt x="125" y="33"/>
                    <a:pt x="122" y="38"/>
                  </a:cubicBezTo>
                  <a:cubicBezTo>
                    <a:pt x="117" y="44"/>
                    <a:pt x="116" y="51"/>
                    <a:pt x="116" y="58"/>
                  </a:cubicBezTo>
                  <a:cubicBezTo>
                    <a:pt x="117" y="65"/>
                    <a:pt x="119" y="72"/>
                    <a:pt x="124" y="77"/>
                  </a:cubicBezTo>
                  <a:cubicBezTo>
                    <a:pt x="129" y="81"/>
                    <a:pt x="135" y="83"/>
                    <a:pt x="141" y="84"/>
                  </a:cubicBezTo>
                  <a:cubicBezTo>
                    <a:pt x="147" y="84"/>
                    <a:pt x="154" y="83"/>
                    <a:pt x="159" y="80"/>
                  </a:cubicBezTo>
                  <a:cubicBezTo>
                    <a:pt x="159" y="76"/>
                    <a:pt x="159" y="72"/>
                    <a:pt x="159" y="68"/>
                  </a:cubicBezTo>
                  <a:cubicBezTo>
                    <a:pt x="156" y="71"/>
                    <a:pt x="152" y="72"/>
                    <a:pt x="147" y="73"/>
                  </a:cubicBezTo>
                  <a:cubicBezTo>
                    <a:pt x="143" y="73"/>
                    <a:pt x="138" y="72"/>
                    <a:pt x="135" y="69"/>
                  </a:cubicBezTo>
                  <a:cubicBezTo>
                    <a:pt x="132" y="67"/>
                    <a:pt x="130" y="63"/>
                    <a:pt x="130" y="58"/>
                  </a:cubicBezTo>
                  <a:cubicBezTo>
                    <a:pt x="129" y="53"/>
                    <a:pt x="130" y="48"/>
                    <a:pt x="133" y="43"/>
                  </a:cubicBezTo>
                  <a:cubicBezTo>
                    <a:pt x="136" y="40"/>
                    <a:pt x="140" y="38"/>
                    <a:pt x="144" y="37"/>
                  </a:cubicBezTo>
                  <a:cubicBezTo>
                    <a:pt x="149" y="37"/>
                    <a:pt x="155" y="39"/>
                    <a:pt x="159" y="42"/>
                  </a:cubicBezTo>
                  <a:cubicBezTo>
                    <a:pt x="159" y="38"/>
                    <a:pt x="159" y="34"/>
                    <a:pt x="159" y="30"/>
                  </a:cubicBezTo>
                  <a:cubicBezTo>
                    <a:pt x="158" y="29"/>
                    <a:pt x="157" y="28"/>
                    <a:pt x="155" y="28"/>
                  </a:cubicBezTo>
                  <a:cubicBezTo>
                    <a:pt x="149" y="26"/>
                    <a:pt x="142" y="26"/>
                    <a:pt x="136" y="28"/>
                  </a:cubicBezTo>
                  <a:close/>
                  <a:moveTo>
                    <a:pt x="278" y="27"/>
                  </a:moveTo>
                  <a:cubicBezTo>
                    <a:pt x="273" y="28"/>
                    <a:pt x="268" y="31"/>
                    <a:pt x="265" y="35"/>
                  </a:cubicBezTo>
                  <a:cubicBezTo>
                    <a:pt x="263" y="39"/>
                    <a:pt x="262" y="44"/>
                    <a:pt x="263" y="48"/>
                  </a:cubicBezTo>
                  <a:cubicBezTo>
                    <a:pt x="264" y="51"/>
                    <a:pt x="266" y="54"/>
                    <a:pt x="268" y="55"/>
                  </a:cubicBezTo>
                  <a:cubicBezTo>
                    <a:pt x="272" y="58"/>
                    <a:pt x="276" y="59"/>
                    <a:pt x="279" y="61"/>
                  </a:cubicBezTo>
                  <a:cubicBezTo>
                    <a:pt x="281" y="62"/>
                    <a:pt x="284" y="63"/>
                    <a:pt x="285" y="65"/>
                  </a:cubicBezTo>
                  <a:cubicBezTo>
                    <a:pt x="287" y="67"/>
                    <a:pt x="286" y="71"/>
                    <a:pt x="283" y="72"/>
                  </a:cubicBezTo>
                  <a:cubicBezTo>
                    <a:pt x="281" y="74"/>
                    <a:pt x="277" y="74"/>
                    <a:pt x="275" y="73"/>
                  </a:cubicBezTo>
                  <a:cubicBezTo>
                    <a:pt x="270" y="72"/>
                    <a:pt x="266" y="71"/>
                    <a:pt x="263" y="68"/>
                  </a:cubicBezTo>
                  <a:cubicBezTo>
                    <a:pt x="263" y="72"/>
                    <a:pt x="263" y="76"/>
                    <a:pt x="263" y="81"/>
                  </a:cubicBezTo>
                  <a:cubicBezTo>
                    <a:pt x="267" y="82"/>
                    <a:pt x="271" y="83"/>
                    <a:pt x="276" y="84"/>
                  </a:cubicBezTo>
                  <a:cubicBezTo>
                    <a:pt x="282" y="84"/>
                    <a:pt x="289" y="83"/>
                    <a:pt x="294" y="78"/>
                  </a:cubicBezTo>
                  <a:cubicBezTo>
                    <a:pt x="299" y="74"/>
                    <a:pt x="300" y="66"/>
                    <a:pt x="297" y="60"/>
                  </a:cubicBezTo>
                  <a:cubicBezTo>
                    <a:pt x="296" y="57"/>
                    <a:pt x="293" y="54"/>
                    <a:pt x="290" y="53"/>
                  </a:cubicBezTo>
                  <a:cubicBezTo>
                    <a:pt x="286" y="51"/>
                    <a:pt x="282" y="49"/>
                    <a:pt x="278" y="47"/>
                  </a:cubicBezTo>
                  <a:cubicBezTo>
                    <a:pt x="276" y="46"/>
                    <a:pt x="275" y="43"/>
                    <a:pt x="276" y="40"/>
                  </a:cubicBezTo>
                  <a:cubicBezTo>
                    <a:pt x="277" y="38"/>
                    <a:pt x="280" y="37"/>
                    <a:pt x="282" y="37"/>
                  </a:cubicBezTo>
                  <a:cubicBezTo>
                    <a:pt x="287" y="37"/>
                    <a:pt x="292" y="38"/>
                    <a:pt x="296" y="41"/>
                  </a:cubicBezTo>
                  <a:cubicBezTo>
                    <a:pt x="296" y="37"/>
                    <a:pt x="296" y="33"/>
                    <a:pt x="296" y="29"/>
                  </a:cubicBezTo>
                  <a:cubicBezTo>
                    <a:pt x="290" y="27"/>
                    <a:pt x="284" y="26"/>
                    <a:pt x="278" y="27"/>
                  </a:cubicBezTo>
                  <a:close/>
                  <a:moveTo>
                    <a:pt x="188" y="29"/>
                  </a:moveTo>
                  <a:cubicBezTo>
                    <a:pt x="185" y="31"/>
                    <a:pt x="183" y="34"/>
                    <a:pt x="181" y="37"/>
                  </a:cubicBezTo>
                  <a:cubicBezTo>
                    <a:pt x="181" y="34"/>
                    <a:pt x="181" y="31"/>
                    <a:pt x="181" y="28"/>
                  </a:cubicBezTo>
                  <a:cubicBezTo>
                    <a:pt x="177" y="28"/>
                    <a:pt x="173" y="28"/>
                    <a:pt x="169" y="28"/>
                  </a:cubicBezTo>
                  <a:cubicBezTo>
                    <a:pt x="169" y="46"/>
                    <a:pt x="169" y="64"/>
                    <a:pt x="169" y="82"/>
                  </a:cubicBezTo>
                  <a:cubicBezTo>
                    <a:pt x="173" y="82"/>
                    <a:pt x="177" y="82"/>
                    <a:pt x="181" y="82"/>
                  </a:cubicBezTo>
                  <a:cubicBezTo>
                    <a:pt x="181" y="74"/>
                    <a:pt x="181" y="65"/>
                    <a:pt x="181" y="56"/>
                  </a:cubicBezTo>
                  <a:cubicBezTo>
                    <a:pt x="181" y="53"/>
                    <a:pt x="182" y="49"/>
                    <a:pt x="183" y="45"/>
                  </a:cubicBezTo>
                  <a:cubicBezTo>
                    <a:pt x="185" y="42"/>
                    <a:pt x="188" y="39"/>
                    <a:pt x="191" y="39"/>
                  </a:cubicBezTo>
                  <a:cubicBezTo>
                    <a:pt x="194" y="38"/>
                    <a:pt x="198" y="39"/>
                    <a:pt x="200" y="41"/>
                  </a:cubicBezTo>
                  <a:cubicBezTo>
                    <a:pt x="200" y="36"/>
                    <a:pt x="200" y="32"/>
                    <a:pt x="200" y="28"/>
                  </a:cubicBezTo>
                  <a:cubicBezTo>
                    <a:pt x="196" y="26"/>
                    <a:pt x="192" y="27"/>
                    <a:pt x="188" y="29"/>
                  </a:cubicBezTo>
                  <a:close/>
                  <a:moveTo>
                    <a:pt x="95" y="28"/>
                  </a:moveTo>
                  <a:cubicBezTo>
                    <a:pt x="95" y="46"/>
                    <a:pt x="95" y="64"/>
                    <a:pt x="95" y="82"/>
                  </a:cubicBezTo>
                  <a:cubicBezTo>
                    <a:pt x="99" y="82"/>
                    <a:pt x="103" y="82"/>
                    <a:pt x="108" y="82"/>
                  </a:cubicBezTo>
                  <a:cubicBezTo>
                    <a:pt x="108" y="64"/>
                    <a:pt x="108" y="46"/>
                    <a:pt x="108" y="28"/>
                  </a:cubicBezTo>
                  <a:cubicBezTo>
                    <a:pt x="103" y="28"/>
                    <a:pt x="99" y="28"/>
                    <a:pt x="95" y="28"/>
                  </a:cubicBezTo>
                  <a:close/>
                  <a:moveTo>
                    <a:pt x="257" y="58"/>
                  </a:moveTo>
                  <a:cubicBezTo>
                    <a:pt x="256" y="63"/>
                    <a:pt x="254" y="69"/>
                    <a:pt x="251" y="74"/>
                  </a:cubicBezTo>
                  <a:cubicBezTo>
                    <a:pt x="247" y="78"/>
                    <a:pt x="242" y="82"/>
                    <a:pt x="236" y="83"/>
                  </a:cubicBezTo>
                  <a:cubicBezTo>
                    <a:pt x="231" y="84"/>
                    <a:pt x="226" y="84"/>
                    <a:pt x="221" y="83"/>
                  </a:cubicBezTo>
                  <a:cubicBezTo>
                    <a:pt x="215" y="82"/>
                    <a:pt x="209" y="78"/>
                    <a:pt x="206" y="73"/>
                  </a:cubicBezTo>
                  <a:cubicBezTo>
                    <a:pt x="202" y="67"/>
                    <a:pt x="200" y="60"/>
                    <a:pt x="201" y="53"/>
                  </a:cubicBezTo>
                  <a:cubicBezTo>
                    <a:pt x="201" y="47"/>
                    <a:pt x="203" y="41"/>
                    <a:pt x="207" y="36"/>
                  </a:cubicBezTo>
                  <a:cubicBezTo>
                    <a:pt x="211" y="31"/>
                    <a:pt x="218" y="28"/>
                    <a:pt x="224" y="27"/>
                  </a:cubicBezTo>
                  <a:cubicBezTo>
                    <a:pt x="230" y="26"/>
                    <a:pt x="237" y="27"/>
                    <a:pt x="243" y="29"/>
                  </a:cubicBezTo>
                  <a:cubicBezTo>
                    <a:pt x="248" y="31"/>
                    <a:pt x="252" y="36"/>
                    <a:pt x="254" y="41"/>
                  </a:cubicBezTo>
                  <a:cubicBezTo>
                    <a:pt x="256" y="46"/>
                    <a:pt x="257" y="52"/>
                    <a:pt x="257" y="58"/>
                  </a:cubicBezTo>
                  <a:close/>
                  <a:moveTo>
                    <a:pt x="243" y="52"/>
                  </a:moveTo>
                  <a:cubicBezTo>
                    <a:pt x="243" y="48"/>
                    <a:pt x="242" y="44"/>
                    <a:pt x="239" y="41"/>
                  </a:cubicBezTo>
                  <a:cubicBezTo>
                    <a:pt x="236" y="38"/>
                    <a:pt x="232" y="37"/>
                    <a:pt x="228" y="37"/>
                  </a:cubicBezTo>
                  <a:cubicBezTo>
                    <a:pt x="225" y="38"/>
                    <a:pt x="222" y="39"/>
                    <a:pt x="219" y="41"/>
                  </a:cubicBezTo>
                  <a:cubicBezTo>
                    <a:pt x="216" y="44"/>
                    <a:pt x="215" y="48"/>
                    <a:pt x="214" y="52"/>
                  </a:cubicBezTo>
                  <a:cubicBezTo>
                    <a:pt x="214" y="57"/>
                    <a:pt x="214" y="61"/>
                    <a:pt x="216" y="66"/>
                  </a:cubicBezTo>
                  <a:cubicBezTo>
                    <a:pt x="218" y="69"/>
                    <a:pt x="221" y="71"/>
                    <a:pt x="224" y="72"/>
                  </a:cubicBezTo>
                  <a:cubicBezTo>
                    <a:pt x="228" y="73"/>
                    <a:pt x="232" y="73"/>
                    <a:pt x="235" y="72"/>
                  </a:cubicBezTo>
                  <a:cubicBezTo>
                    <a:pt x="238" y="71"/>
                    <a:pt x="240" y="68"/>
                    <a:pt x="241" y="66"/>
                  </a:cubicBezTo>
                  <a:cubicBezTo>
                    <a:pt x="243" y="61"/>
                    <a:pt x="244" y="57"/>
                    <a:pt x="243" y="52"/>
                  </a:cubicBezTo>
                  <a:close/>
                  <a:moveTo>
                    <a:pt x="360" y="55"/>
                  </a:moveTo>
                  <a:cubicBezTo>
                    <a:pt x="360" y="62"/>
                    <a:pt x="358" y="69"/>
                    <a:pt x="354" y="74"/>
                  </a:cubicBezTo>
                  <a:cubicBezTo>
                    <a:pt x="350" y="79"/>
                    <a:pt x="345" y="82"/>
                    <a:pt x="338" y="83"/>
                  </a:cubicBezTo>
                  <a:cubicBezTo>
                    <a:pt x="332" y="84"/>
                    <a:pt x="326" y="84"/>
                    <a:pt x="320" y="82"/>
                  </a:cubicBezTo>
                  <a:cubicBezTo>
                    <a:pt x="314" y="79"/>
                    <a:pt x="309" y="75"/>
                    <a:pt x="307" y="69"/>
                  </a:cubicBezTo>
                  <a:cubicBezTo>
                    <a:pt x="304" y="63"/>
                    <a:pt x="304" y="56"/>
                    <a:pt x="305" y="50"/>
                  </a:cubicBezTo>
                  <a:cubicBezTo>
                    <a:pt x="306" y="44"/>
                    <a:pt x="308" y="37"/>
                    <a:pt x="313" y="33"/>
                  </a:cubicBezTo>
                  <a:cubicBezTo>
                    <a:pt x="317" y="30"/>
                    <a:pt x="322" y="28"/>
                    <a:pt x="328" y="27"/>
                  </a:cubicBezTo>
                  <a:cubicBezTo>
                    <a:pt x="334" y="26"/>
                    <a:pt x="341" y="27"/>
                    <a:pt x="347" y="30"/>
                  </a:cubicBezTo>
                  <a:cubicBezTo>
                    <a:pt x="352" y="32"/>
                    <a:pt x="356" y="37"/>
                    <a:pt x="358" y="42"/>
                  </a:cubicBezTo>
                  <a:cubicBezTo>
                    <a:pt x="360" y="46"/>
                    <a:pt x="360" y="51"/>
                    <a:pt x="360" y="55"/>
                  </a:cubicBezTo>
                  <a:close/>
                  <a:moveTo>
                    <a:pt x="346" y="49"/>
                  </a:moveTo>
                  <a:cubicBezTo>
                    <a:pt x="346" y="46"/>
                    <a:pt x="344" y="43"/>
                    <a:pt x="342" y="40"/>
                  </a:cubicBezTo>
                  <a:cubicBezTo>
                    <a:pt x="339" y="38"/>
                    <a:pt x="335" y="37"/>
                    <a:pt x="331" y="37"/>
                  </a:cubicBezTo>
                  <a:cubicBezTo>
                    <a:pt x="328" y="38"/>
                    <a:pt x="324" y="39"/>
                    <a:pt x="322" y="42"/>
                  </a:cubicBezTo>
                  <a:cubicBezTo>
                    <a:pt x="319" y="45"/>
                    <a:pt x="318" y="49"/>
                    <a:pt x="318" y="53"/>
                  </a:cubicBezTo>
                  <a:cubicBezTo>
                    <a:pt x="317" y="57"/>
                    <a:pt x="318" y="61"/>
                    <a:pt x="319" y="65"/>
                  </a:cubicBezTo>
                  <a:cubicBezTo>
                    <a:pt x="321" y="68"/>
                    <a:pt x="323" y="70"/>
                    <a:pt x="326" y="72"/>
                  </a:cubicBezTo>
                  <a:cubicBezTo>
                    <a:pt x="329" y="73"/>
                    <a:pt x="332" y="73"/>
                    <a:pt x="336" y="73"/>
                  </a:cubicBezTo>
                  <a:cubicBezTo>
                    <a:pt x="338" y="72"/>
                    <a:pt x="341" y="71"/>
                    <a:pt x="343" y="69"/>
                  </a:cubicBezTo>
                  <a:cubicBezTo>
                    <a:pt x="345" y="66"/>
                    <a:pt x="346" y="64"/>
                    <a:pt x="346" y="61"/>
                  </a:cubicBezTo>
                  <a:cubicBezTo>
                    <a:pt x="347" y="57"/>
                    <a:pt x="347" y="53"/>
                    <a:pt x="346" y="49"/>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userDrawn="1"/>
          </p:nvSpPr>
          <p:spPr bwMode="auto">
            <a:xfrm>
              <a:off x="471488" y="490538"/>
              <a:ext cx="115888" cy="115887"/>
            </a:xfrm>
            <a:custGeom>
              <a:avLst/>
              <a:gdLst>
                <a:gd name="T0" fmla="*/ 0 w 60"/>
                <a:gd name="T1" fmla="*/ 0 h 60"/>
                <a:gd name="T2" fmla="*/ 60 w 60"/>
                <a:gd name="T3" fmla="*/ 0 h 60"/>
                <a:gd name="T4" fmla="*/ 60 w 60"/>
                <a:gd name="T5" fmla="*/ 60 h 60"/>
                <a:gd name="T6" fmla="*/ 0 w 60"/>
                <a:gd name="T7" fmla="*/ 60 h 60"/>
                <a:gd name="T8" fmla="*/ 0 w 60"/>
                <a:gd name="T9" fmla="*/ 0 h 60"/>
              </a:gdLst>
              <a:ahLst/>
              <a:cxnLst>
                <a:cxn ang="0">
                  <a:pos x="T0" y="T1"/>
                </a:cxn>
                <a:cxn ang="0">
                  <a:pos x="T2" y="T3"/>
                </a:cxn>
                <a:cxn ang="0">
                  <a:pos x="T4" y="T5"/>
                </a:cxn>
                <a:cxn ang="0">
                  <a:pos x="T6" y="T7"/>
                </a:cxn>
                <a:cxn ang="0">
                  <a:pos x="T8" y="T9"/>
                </a:cxn>
              </a:cxnLst>
              <a:rect l="0" t="0" r="r" b="b"/>
              <a:pathLst>
                <a:path w="60" h="60">
                  <a:moveTo>
                    <a:pt x="0" y="0"/>
                  </a:moveTo>
                  <a:cubicBezTo>
                    <a:pt x="60" y="0"/>
                    <a:pt x="60" y="0"/>
                    <a:pt x="60" y="0"/>
                  </a:cubicBezTo>
                  <a:cubicBezTo>
                    <a:pt x="60" y="20"/>
                    <a:pt x="60" y="40"/>
                    <a:pt x="60" y="60"/>
                  </a:cubicBezTo>
                  <a:cubicBezTo>
                    <a:pt x="40" y="60"/>
                    <a:pt x="20" y="60"/>
                    <a:pt x="0" y="60"/>
                  </a:cubicBezTo>
                  <a:cubicBezTo>
                    <a:pt x="0" y="0"/>
                    <a:pt x="0" y="0"/>
                    <a:pt x="0" y="0"/>
                  </a:cubicBezTo>
                  <a:close/>
                </a:path>
              </a:pathLst>
            </a:custGeom>
            <a:solidFill>
              <a:srgbClr val="EF51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7"/>
            <p:cNvSpPr>
              <a:spLocks/>
            </p:cNvSpPr>
            <p:nvPr userDrawn="1"/>
          </p:nvSpPr>
          <p:spPr bwMode="auto">
            <a:xfrm>
              <a:off x="601663" y="490538"/>
              <a:ext cx="115888" cy="115887"/>
            </a:xfrm>
            <a:custGeom>
              <a:avLst/>
              <a:gdLst>
                <a:gd name="T0" fmla="*/ 0 w 60"/>
                <a:gd name="T1" fmla="*/ 0 h 60"/>
                <a:gd name="T2" fmla="*/ 60 w 60"/>
                <a:gd name="T3" fmla="*/ 0 h 60"/>
                <a:gd name="T4" fmla="*/ 60 w 60"/>
                <a:gd name="T5" fmla="*/ 60 h 60"/>
                <a:gd name="T6" fmla="*/ 0 w 60"/>
                <a:gd name="T7" fmla="*/ 60 h 60"/>
                <a:gd name="T8" fmla="*/ 0 w 60"/>
                <a:gd name="T9" fmla="*/ 0 h 60"/>
              </a:gdLst>
              <a:ahLst/>
              <a:cxnLst>
                <a:cxn ang="0">
                  <a:pos x="T0" y="T1"/>
                </a:cxn>
                <a:cxn ang="0">
                  <a:pos x="T2" y="T3"/>
                </a:cxn>
                <a:cxn ang="0">
                  <a:pos x="T4" y="T5"/>
                </a:cxn>
                <a:cxn ang="0">
                  <a:pos x="T6" y="T7"/>
                </a:cxn>
                <a:cxn ang="0">
                  <a:pos x="T8" y="T9"/>
                </a:cxn>
              </a:cxnLst>
              <a:rect l="0" t="0" r="r" b="b"/>
              <a:pathLst>
                <a:path w="60" h="60">
                  <a:moveTo>
                    <a:pt x="0" y="0"/>
                  </a:moveTo>
                  <a:cubicBezTo>
                    <a:pt x="60" y="0"/>
                    <a:pt x="60" y="0"/>
                    <a:pt x="60" y="0"/>
                  </a:cubicBezTo>
                  <a:cubicBezTo>
                    <a:pt x="60" y="20"/>
                    <a:pt x="60" y="40"/>
                    <a:pt x="60" y="60"/>
                  </a:cubicBezTo>
                  <a:cubicBezTo>
                    <a:pt x="40" y="60"/>
                    <a:pt x="20" y="60"/>
                    <a:pt x="0" y="60"/>
                  </a:cubicBezTo>
                  <a:cubicBezTo>
                    <a:pt x="0" y="40"/>
                    <a:pt x="0" y="20"/>
                    <a:pt x="0" y="0"/>
                  </a:cubicBezTo>
                  <a:close/>
                </a:path>
              </a:pathLst>
            </a:custGeom>
            <a:solidFill>
              <a:srgbClr val="80BA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8"/>
            <p:cNvSpPr>
              <a:spLocks/>
            </p:cNvSpPr>
            <p:nvPr userDrawn="1"/>
          </p:nvSpPr>
          <p:spPr bwMode="auto">
            <a:xfrm>
              <a:off x="471488" y="619125"/>
              <a:ext cx="115888" cy="117475"/>
            </a:xfrm>
            <a:custGeom>
              <a:avLst/>
              <a:gdLst>
                <a:gd name="T0" fmla="*/ 0 w 60"/>
                <a:gd name="T1" fmla="*/ 1 h 61"/>
                <a:gd name="T2" fmla="*/ 60 w 60"/>
                <a:gd name="T3" fmla="*/ 1 h 61"/>
                <a:gd name="T4" fmla="*/ 60 w 60"/>
                <a:gd name="T5" fmla="*/ 61 h 61"/>
                <a:gd name="T6" fmla="*/ 0 w 60"/>
                <a:gd name="T7" fmla="*/ 61 h 61"/>
                <a:gd name="T8" fmla="*/ 0 w 60"/>
                <a:gd name="T9" fmla="*/ 1 h 61"/>
              </a:gdLst>
              <a:ahLst/>
              <a:cxnLst>
                <a:cxn ang="0">
                  <a:pos x="T0" y="T1"/>
                </a:cxn>
                <a:cxn ang="0">
                  <a:pos x="T2" y="T3"/>
                </a:cxn>
                <a:cxn ang="0">
                  <a:pos x="T4" y="T5"/>
                </a:cxn>
                <a:cxn ang="0">
                  <a:pos x="T6" y="T7"/>
                </a:cxn>
                <a:cxn ang="0">
                  <a:pos x="T8" y="T9"/>
                </a:cxn>
              </a:cxnLst>
              <a:rect l="0" t="0" r="r" b="b"/>
              <a:pathLst>
                <a:path w="60" h="61">
                  <a:moveTo>
                    <a:pt x="0" y="1"/>
                  </a:moveTo>
                  <a:cubicBezTo>
                    <a:pt x="20" y="1"/>
                    <a:pt x="40" y="0"/>
                    <a:pt x="60" y="1"/>
                  </a:cubicBezTo>
                  <a:cubicBezTo>
                    <a:pt x="60" y="21"/>
                    <a:pt x="60" y="41"/>
                    <a:pt x="60" y="61"/>
                  </a:cubicBezTo>
                  <a:cubicBezTo>
                    <a:pt x="0" y="61"/>
                    <a:pt x="0" y="61"/>
                    <a:pt x="0" y="61"/>
                  </a:cubicBezTo>
                  <a:cubicBezTo>
                    <a:pt x="0" y="1"/>
                    <a:pt x="0" y="1"/>
                    <a:pt x="0" y="1"/>
                  </a:cubicBezTo>
                  <a:close/>
                </a:path>
              </a:pathLst>
            </a:custGeom>
            <a:solidFill>
              <a:srgbClr val="349F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9"/>
            <p:cNvSpPr>
              <a:spLocks/>
            </p:cNvSpPr>
            <p:nvPr userDrawn="1"/>
          </p:nvSpPr>
          <p:spPr bwMode="auto">
            <a:xfrm>
              <a:off x="601663" y="620713"/>
              <a:ext cx="115888" cy="115887"/>
            </a:xfrm>
            <a:custGeom>
              <a:avLst/>
              <a:gdLst>
                <a:gd name="T0" fmla="*/ 0 w 60"/>
                <a:gd name="T1" fmla="*/ 0 h 60"/>
                <a:gd name="T2" fmla="*/ 60 w 60"/>
                <a:gd name="T3" fmla="*/ 0 h 60"/>
                <a:gd name="T4" fmla="*/ 60 w 60"/>
                <a:gd name="T5" fmla="*/ 60 h 60"/>
                <a:gd name="T6" fmla="*/ 0 w 60"/>
                <a:gd name="T7" fmla="*/ 60 h 60"/>
                <a:gd name="T8" fmla="*/ 0 w 60"/>
                <a:gd name="T9" fmla="*/ 0 h 60"/>
              </a:gdLst>
              <a:ahLst/>
              <a:cxnLst>
                <a:cxn ang="0">
                  <a:pos x="T0" y="T1"/>
                </a:cxn>
                <a:cxn ang="0">
                  <a:pos x="T2" y="T3"/>
                </a:cxn>
                <a:cxn ang="0">
                  <a:pos x="T4" y="T5"/>
                </a:cxn>
                <a:cxn ang="0">
                  <a:pos x="T6" y="T7"/>
                </a:cxn>
                <a:cxn ang="0">
                  <a:pos x="T8" y="T9"/>
                </a:cxn>
              </a:cxnLst>
              <a:rect l="0" t="0" r="r" b="b"/>
              <a:pathLst>
                <a:path w="60" h="60">
                  <a:moveTo>
                    <a:pt x="0" y="0"/>
                  </a:moveTo>
                  <a:cubicBezTo>
                    <a:pt x="20" y="0"/>
                    <a:pt x="40" y="0"/>
                    <a:pt x="60" y="0"/>
                  </a:cubicBezTo>
                  <a:cubicBezTo>
                    <a:pt x="60" y="20"/>
                    <a:pt x="60" y="40"/>
                    <a:pt x="60" y="60"/>
                  </a:cubicBezTo>
                  <a:cubicBezTo>
                    <a:pt x="0" y="60"/>
                    <a:pt x="0" y="60"/>
                    <a:pt x="0" y="60"/>
                  </a:cubicBezTo>
                  <a:cubicBezTo>
                    <a:pt x="0" y="40"/>
                    <a:pt x="0" y="20"/>
                    <a:pt x="0" y="0"/>
                  </a:cubicBezTo>
                  <a:close/>
                </a:path>
              </a:pathLst>
            </a:custGeom>
            <a:solidFill>
              <a:srgbClr val="FCB7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0"/>
            <p:cNvSpPr>
              <a:spLocks noEditPoints="1"/>
            </p:cNvSpPr>
            <p:nvPr userDrawn="1"/>
          </p:nvSpPr>
          <p:spPr bwMode="auto">
            <a:xfrm>
              <a:off x="1014413" y="788988"/>
              <a:ext cx="2506663" cy="1668462"/>
            </a:xfrm>
            <a:custGeom>
              <a:avLst/>
              <a:gdLst>
                <a:gd name="T0" fmla="*/ 280 w 1294"/>
                <a:gd name="T1" fmla="*/ 641 h 860"/>
                <a:gd name="T2" fmla="*/ 297 w 1294"/>
                <a:gd name="T3" fmla="*/ 750 h 860"/>
                <a:gd name="T4" fmla="*/ 312 w 1294"/>
                <a:gd name="T5" fmla="*/ 638 h 860"/>
                <a:gd name="T6" fmla="*/ 267 w 1294"/>
                <a:gd name="T7" fmla="*/ 702 h 860"/>
                <a:gd name="T8" fmla="*/ 157 w 1294"/>
                <a:gd name="T9" fmla="*/ 585 h 860"/>
                <a:gd name="T10" fmla="*/ 75 w 1294"/>
                <a:gd name="T11" fmla="*/ 638 h 860"/>
                <a:gd name="T12" fmla="*/ 35 w 1294"/>
                <a:gd name="T13" fmla="*/ 756 h 860"/>
                <a:gd name="T14" fmla="*/ 52 w 1294"/>
                <a:gd name="T15" fmla="*/ 784 h 860"/>
                <a:gd name="T16" fmla="*/ 11 w 1294"/>
                <a:gd name="T17" fmla="*/ 806 h 860"/>
                <a:gd name="T18" fmla="*/ 75 w 1294"/>
                <a:gd name="T19" fmla="*/ 638 h 860"/>
                <a:gd name="T20" fmla="*/ 34 w 1294"/>
                <a:gd name="T21" fmla="*/ 685 h 860"/>
                <a:gd name="T22" fmla="*/ 1010 w 1294"/>
                <a:gd name="T23" fmla="*/ 612 h 860"/>
                <a:gd name="T24" fmla="*/ 1029 w 1294"/>
                <a:gd name="T25" fmla="*/ 603 h 860"/>
                <a:gd name="T26" fmla="*/ 176 w 1294"/>
                <a:gd name="T27" fmla="*/ 647 h 860"/>
                <a:gd name="T28" fmla="*/ 205 w 1294"/>
                <a:gd name="T29" fmla="*/ 750 h 860"/>
                <a:gd name="T30" fmla="*/ 203 w 1294"/>
                <a:gd name="T31" fmla="*/ 638 h 860"/>
                <a:gd name="T32" fmla="*/ 166 w 1294"/>
                <a:gd name="T33" fmla="*/ 715 h 860"/>
                <a:gd name="T34" fmla="*/ 215 w 1294"/>
                <a:gd name="T35" fmla="*/ 710 h 860"/>
                <a:gd name="T36" fmla="*/ 941 w 1294"/>
                <a:gd name="T37" fmla="*/ 754 h 860"/>
                <a:gd name="T38" fmla="*/ 927 w 1294"/>
                <a:gd name="T39" fmla="*/ 663 h 860"/>
                <a:gd name="T40" fmla="*/ 902 w 1294"/>
                <a:gd name="T41" fmla="*/ 665 h 860"/>
                <a:gd name="T42" fmla="*/ 844 w 1294"/>
                <a:gd name="T43" fmla="*/ 754 h 860"/>
                <a:gd name="T44" fmla="*/ 867 w 1294"/>
                <a:gd name="T45" fmla="*/ 640 h 860"/>
                <a:gd name="T46" fmla="*/ 899 w 1294"/>
                <a:gd name="T47" fmla="*/ 638 h 860"/>
                <a:gd name="T48" fmla="*/ 955 w 1294"/>
                <a:gd name="T49" fmla="*/ 638 h 860"/>
                <a:gd name="T50" fmla="*/ 978 w 1294"/>
                <a:gd name="T51" fmla="*/ 754 h 860"/>
                <a:gd name="T52" fmla="*/ 342 w 1294"/>
                <a:gd name="T53" fmla="*/ 720 h 860"/>
                <a:gd name="T54" fmla="*/ 404 w 1294"/>
                <a:gd name="T55" fmla="*/ 726 h 860"/>
                <a:gd name="T56" fmla="*/ 437 w 1294"/>
                <a:gd name="T57" fmla="*/ 642 h 860"/>
                <a:gd name="T58" fmla="*/ 374 w 1294"/>
                <a:gd name="T59" fmla="*/ 742 h 860"/>
                <a:gd name="T60" fmla="*/ 419 w 1294"/>
                <a:gd name="T61" fmla="*/ 653 h 860"/>
                <a:gd name="T62" fmla="*/ 1286 w 1294"/>
                <a:gd name="T63" fmla="*/ 0 h 860"/>
                <a:gd name="T64" fmla="*/ 1058 w 1294"/>
                <a:gd name="T65" fmla="*/ 654 h 860"/>
                <a:gd name="T66" fmla="*/ 1063 w 1294"/>
                <a:gd name="T67" fmla="*/ 739 h 860"/>
                <a:gd name="T68" fmla="*/ 1041 w 1294"/>
                <a:gd name="T69" fmla="*/ 654 h 860"/>
                <a:gd name="T70" fmla="*/ 1068 w 1294"/>
                <a:gd name="T71" fmla="*/ 606 h 860"/>
                <a:gd name="T72" fmla="*/ 806 w 1294"/>
                <a:gd name="T73" fmla="*/ 754 h 860"/>
                <a:gd name="T74" fmla="*/ 797 w 1294"/>
                <a:gd name="T75" fmla="*/ 652 h 860"/>
                <a:gd name="T76" fmla="*/ 749 w 1294"/>
                <a:gd name="T77" fmla="*/ 681 h 860"/>
                <a:gd name="T78" fmla="*/ 708 w 1294"/>
                <a:gd name="T79" fmla="*/ 688 h 860"/>
                <a:gd name="T80" fmla="*/ 700 w 1294"/>
                <a:gd name="T81" fmla="*/ 640 h 860"/>
                <a:gd name="T82" fmla="*/ 729 w 1294"/>
                <a:gd name="T83" fmla="*/ 644 h 860"/>
                <a:gd name="T84" fmla="*/ 785 w 1294"/>
                <a:gd name="T85" fmla="*/ 644 h 860"/>
                <a:gd name="T86" fmla="*/ 453 w 1294"/>
                <a:gd name="T87" fmla="*/ 754 h 860"/>
                <a:gd name="T88" fmla="*/ 580 w 1294"/>
                <a:gd name="T89" fmla="*/ 657 h 860"/>
                <a:gd name="T90" fmla="*/ 553 w 1294"/>
                <a:gd name="T91" fmla="*/ 692 h 860"/>
                <a:gd name="T92" fmla="*/ 508 w 1294"/>
                <a:gd name="T93" fmla="*/ 750 h 860"/>
                <a:gd name="T94" fmla="*/ 554 w 1294"/>
                <a:gd name="T95" fmla="*/ 724 h 860"/>
                <a:gd name="T96" fmla="*/ 528 w 1294"/>
                <a:gd name="T97" fmla="*/ 654 h 860"/>
                <a:gd name="T98" fmla="*/ 657 w 1294"/>
                <a:gd name="T99" fmla="*/ 740 h 860"/>
                <a:gd name="T100" fmla="*/ 626 w 1294"/>
                <a:gd name="T101" fmla="*/ 751 h 860"/>
                <a:gd name="T102" fmla="*/ 601 w 1294"/>
                <a:gd name="T103" fmla="*/ 640 h 860"/>
                <a:gd name="T104" fmla="*/ 612 w 1294"/>
                <a:gd name="T105" fmla="*/ 742 h 860"/>
                <a:gd name="T106" fmla="*/ 678 w 1294"/>
                <a:gd name="T107" fmla="*/ 640 h 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4" h="860">
                  <a:moveTo>
                    <a:pt x="312" y="638"/>
                  </a:moveTo>
                  <a:cubicBezTo>
                    <a:pt x="305" y="638"/>
                    <a:pt x="298" y="640"/>
                    <a:pt x="291" y="646"/>
                  </a:cubicBezTo>
                  <a:cubicBezTo>
                    <a:pt x="285" y="651"/>
                    <a:pt x="279" y="658"/>
                    <a:pt x="275" y="667"/>
                  </a:cubicBezTo>
                  <a:cubicBezTo>
                    <a:pt x="274" y="667"/>
                    <a:pt x="274" y="667"/>
                    <a:pt x="274" y="667"/>
                  </a:cubicBezTo>
                  <a:cubicBezTo>
                    <a:pt x="277" y="658"/>
                    <a:pt x="279" y="649"/>
                    <a:pt x="280" y="641"/>
                  </a:cubicBezTo>
                  <a:cubicBezTo>
                    <a:pt x="292" y="585"/>
                    <a:pt x="292" y="585"/>
                    <a:pt x="292" y="585"/>
                  </a:cubicBezTo>
                  <a:cubicBezTo>
                    <a:pt x="276" y="585"/>
                    <a:pt x="276" y="585"/>
                    <a:pt x="276" y="585"/>
                  </a:cubicBezTo>
                  <a:cubicBezTo>
                    <a:pt x="241" y="750"/>
                    <a:pt x="241" y="750"/>
                    <a:pt x="241" y="750"/>
                  </a:cubicBezTo>
                  <a:cubicBezTo>
                    <a:pt x="249" y="754"/>
                    <a:pt x="259" y="756"/>
                    <a:pt x="272" y="756"/>
                  </a:cubicBezTo>
                  <a:cubicBezTo>
                    <a:pt x="281" y="756"/>
                    <a:pt x="289" y="754"/>
                    <a:pt x="297" y="750"/>
                  </a:cubicBezTo>
                  <a:cubicBezTo>
                    <a:pt x="305" y="746"/>
                    <a:pt x="312" y="740"/>
                    <a:pt x="317" y="732"/>
                  </a:cubicBezTo>
                  <a:cubicBezTo>
                    <a:pt x="323" y="724"/>
                    <a:pt x="328" y="715"/>
                    <a:pt x="331" y="704"/>
                  </a:cubicBezTo>
                  <a:cubicBezTo>
                    <a:pt x="335" y="693"/>
                    <a:pt x="337" y="683"/>
                    <a:pt x="337" y="673"/>
                  </a:cubicBezTo>
                  <a:cubicBezTo>
                    <a:pt x="337" y="662"/>
                    <a:pt x="335" y="653"/>
                    <a:pt x="330" y="647"/>
                  </a:cubicBezTo>
                  <a:cubicBezTo>
                    <a:pt x="326" y="641"/>
                    <a:pt x="320" y="638"/>
                    <a:pt x="312" y="638"/>
                  </a:cubicBezTo>
                  <a:close/>
                  <a:moveTo>
                    <a:pt x="313" y="708"/>
                  </a:moveTo>
                  <a:cubicBezTo>
                    <a:pt x="309" y="719"/>
                    <a:pt x="303" y="728"/>
                    <a:pt x="296" y="734"/>
                  </a:cubicBezTo>
                  <a:cubicBezTo>
                    <a:pt x="290" y="740"/>
                    <a:pt x="282" y="743"/>
                    <a:pt x="274" y="743"/>
                  </a:cubicBezTo>
                  <a:cubicBezTo>
                    <a:pt x="268" y="743"/>
                    <a:pt x="263" y="742"/>
                    <a:pt x="259" y="740"/>
                  </a:cubicBezTo>
                  <a:cubicBezTo>
                    <a:pt x="267" y="702"/>
                    <a:pt x="267" y="702"/>
                    <a:pt x="267" y="702"/>
                  </a:cubicBezTo>
                  <a:cubicBezTo>
                    <a:pt x="271" y="688"/>
                    <a:pt x="276" y="676"/>
                    <a:pt x="283" y="667"/>
                  </a:cubicBezTo>
                  <a:cubicBezTo>
                    <a:pt x="290" y="657"/>
                    <a:pt x="297" y="652"/>
                    <a:pt x="305" y="652"/>
                  </a:cubicBezTo>
                  <a:cubicBezTo>
                    <a:pt x="315" y="652"/>
                    <a:pt x="320" y="660"/>
                    <a:pt x="320" y="675"/>
                  </a:cubicBezTo>
                  <a:cubicBezTo>
                    <a:pt x="320" y="686"/>
                    <a:pt x="317" y="697"/>
                    <a:pt x="313" y="708"/>
                  </a:cubicBezTo>
                  <a:close/>
                  <a:moveTo>
                    <a:pt x="157" y="585"/>
                  </a:moveTo>
                  <a:cubicBezTo>
                    <a:pt x="121" y="754"/>
                    <a:pt x="121" y="754"/>
                    <a:pt x="121" y="754"/>
                  </a:cubicBezTo>
                  <a:cubicBezTo>
                    <a:pt x="105" y="754"/>
                    <a:pt x="105" y="754"/>
                    <a:pt x="105" y="754"/>
                  </a:cubicBezTo>
                  <a:cubicBezTo>
                    <a:pt x="141" y="585"/>
                    <a:pt x="141" y="585"/>
                    <a:pt x="141" y="585"/>
                  </a:cubicBezTo>
                  <a:lnTo>
                    <a:pt x="157" y="585"/>
                  </a:lnTo>
                  <a:close/>
                  <a:moveTo>
                    <a:pt x="75" y="638"/>
                  </a:moveTo>
                  <a:cubicBezTo>
                    <a:pt x="63" y="638"/>
                    <a:pt x="52" y="641"/>
                    <a:pt x="43" y="648"/>
                  </a:cubicBezTo>
                  <a:cubicBezTo>
                    <a:pt x="33" y="656"/>
                    <a:pt x="25" y="666"/>
                    <a:pt x="19" y="679"/>
                  </a:cubicBezTo>
                  <a:cubicBezTo>
                    <a:pt x="13" y="692"/>
                    <a:pt x="10" y="705"/>
                    <a:pt x="10" y="720"/>
                  </a:cubicBezTo>
                  <a:cubicBezTo>
                    <a:pt x="10" y="732"/>
                    <a:pt x="12" y="741"/>
                    <a:pt x="17" y="747"/>
                  </a:cubicBezTo>
                  <a:cubicBezTo>
                    <a:pt x="21" y="753"/>
                    <a:pt x="27" y="756"/>
                    <a:pt x="35" y="756"/>
                  </a:cubicBezTo>
                  <a:cubicBezTo>
                    <a:pt x="43" y="756"/>
                    <a:pt x="49" y="754"/>
                    <a:pt x="55" y="749"/>
                  </a:cubicBezTo>
                  <a:cubicBezTo>
                    <a:pt x="60" y="745"/>
                    <a:pt x="66" y="737"/>
                    <a:pt x="72" y="726"/>
                  </a:cubicBezTo>
                  <a:cubicBezTo>
                    <a:pt x="72" y="726"/>
                    <a:pt x="72" y="726"/>
                    <a:pt x="72" y="726"/>
                  </a:cubicBezTo>
                  <a:cubicBezTo>
                    <a:pt x="65" y="757"/>
                    <a:pt x="65" y="757"/>
                    <a:pt x="65" y="757"/>
                  </a:cubicBezTo>
                  <a:cubicBezTo>
                    <a:pt x="63" y="769"/>
                    <a:pt x="58" y="778"/>
                    <a:pt x="52" y="784"/>
                  </a:cubicBezTo>
                  <a:cubicBezTo>
                    <a:pt x="45" y="791"/>
                    <a:pt x="37" y="794"/>
                    <a:pt x="27" y="794"/>
                  </a:cubicBezTo>
                  <a:cubicBezTo>
                    <a:pt x="23" y="794"/>
                    <a:pt x="18" y="793"/>
                    <a:pt x="14" y="792"/>
                  </a:cubicBezTo>
                  <a:cubicBezTo>
                    <a:pt x="9" y="790"/>
                    <a:pt x="6" y="789"/>
                    <a:pt x="2" y="787"/>
                  </a:cubicBezTo>
                  <a:cubicBezTo>
                    <a:pt x="0" y="802"/>
                    <a:pt x="0" y="802"/>
                    <a:pt x="0" y="802"/>
                  </a:cubicBezTo>
                  <a:cubicBezTo>
                    <a:pt x="3" y="804"/>
                    <a:pt x="7" y="805"/>
                    <a:pt x="11" y="806"/>
                  </a:cubicBezTo>
                  <a:cubicBezTo>
                    <a:pt x="16" y="808"/>
                    <a:pt x="21" y="808"/>
                    <a:pt x="26" y="808"/>
                  </a:cubicBezTo>
                  <a:cubicBezTo>
                    <a:pt x="41" y="808"/>
                    <a:pt x="53" y="804"/>
                    <a:pt x="63" y="796"/>
                  </a:cubicBezTo>
                  <a:cubicBezTo>
                    <a:pt x="72" y="787"/>
                    <a:pt x="78" y="773"/>
                    <a:pt x="82" y="754"/>
                  </a:cubicBezTo>
                  <a:cubicBezTo>
                    <a:pt x="105" y="642"/>
                    <a:pt x="105" y="642"/>
                    <a:pt x="105" y="642"/>
                  </a:cubicBezTo>
                  <a:cubicBezTo>
                    <a:pt x="95" y="639"/>
                    <a:pt x="85" y="638"/>
                    <a:pt x="75" y="638"/>
                  </a:cubicBezTo>
                  <a:close/>
                  <a:moveTo>
                    <a:pt x="79" y="689"/>
                  </a:moveTo>
                  <a:cubicBezTo>
                    <a:pt x="76" y="705"/>
                    <a:pt x="70" y="717"/>
                    <a:pt x="64" y="727"/>
                  </a:cubicBezTo>
                  <a:cubicBezTo>
                    <a:pt x="57" y="737"/>
                    <a:pt x="50" y="742"/>
                    <a:pt x="42" y="742"/>
                  </a:cubicBezTo>
                  <a:cubicBezTo>
                    <a:pt x="32" y="742"/>
                    <a:pt x="27" y="734"/>
                    <a:pt x="27" y="718"/>
                  </a:cubicBezTo>
                  <a:cubicBezTo>
                    <a:pt x="27" y="707"/>
                    <a:pt x="29" y="696"/>
                    <a:pt x="34" y="685"/>
                  </a:cubicBezTo>
                  <a:cubicBezTo>
                    <a:pt x="38" y="674"/>
                    <a:pt x="44" y="666"/>
                    <a:pt x="50" y="660"/>
                  </a:cubicBezTo>
                  <a:cubicBezTo>
                    <a:pt x="57" y="654"/>
                    <a:pt x="65" y="651"/>
                    <a:pt x="73" y="651"/>
                  </a:cubicBezTo>
                  <a:cubicBezTo>
                    <a:pt x="77" y="651"/>
                    <a:pt x="82" y="652"/>
                    <a:pt x="87" y="653"/>
                  </a:cubicBezTo>
                  <a:lnTo>
                    <a:pt x="79" y="689"/>
                  </a:lnTo>
                  <a:close/>
                  <a:moveTo>
                    <a:pt x="1010" y="612"/>
                  </a:moveTo>
                  <a:cubicBezTo>
                    <a:pt x="1008" y="610"/>
                    <a:pt x="1007" y="607"/>
                    <a:pt x="1007" y="604"/>
                  </a:cubicBezTo>
                  <a:cubicBezTo>
                    <a:pt x="1007" y="601"/>
                    <a:pt x="1008" y="598"/>
                    <a:pt x="1010" y="596"/>
                  </a:cubicBezTo>
                  <a:cubicBezTo>
                    <a:pt x="1012" y="594"/>
                    <a:pt x="1015" y="592"/>
                    <a:pt x="1018" y="592"/>
                  </a:cubicBezTo>
                  <a:cubicBezTo>
                    <a:pt x="1021" y="592"/>
                    <a:pt x="1024" y="593"/>
                    <a:pt x="1026" y="595"/>
                  </a:cubicBezTo>
                  <a:cubicBezTo>
                    <a:pt x="1028" y="597"/>
                    <a:pt x="1029" y="600"/>
                    <a:pt x="1029" y="603"/>
                  </a:cubicBezTo>
                  <a:cubicBezTo>
                    <a:pt x="1029" y="607"/>
                    <a:pt x="1028" y="610"/>
                    <a:pt x="1026" y="612"/>
                  </a:cubicBezTo>
                  <a:cubicBezTo>
                    <a:pt x="1024" y="614"/>
                    <a:pt x="1021" y="615"/>
                    <a:pt x="1018" y="615"/>
                  </a:cubicBezTo>
                  <a:cubicBezTo>
                    <a:pt x="1015" y="615"/>
                    <a:pt x="1012" y="614"/>
                    <a:pt x="1010" y="612"/>
                  </a:cubicBezTo>
                  <a:close/>
                  <a:moveTo>
                    <a:pt x="203" y="638"/>
                  </a:moveTo>
                  <a:cubicBezTo>
                    <a:pt x="193" y="638"/>
                    <a:pt x="184" y="641"/>
                    <a:pt x="176" y="647"/>
                  </a:cubicBezTo>
                  <a:cubicBezTo>
                    <a:pt x="168" y="654"/>
                    <a:pt x="161" y="663"/>
                    <a:pt x="156" y="676"/>
                  </a:cubicBezTo>
                  <a:cubicBezTo>
                    <a:pt x="151" y="688"/>
                    <a:pt x="149" y="701"/>
                    <a:pt x="149" y="715"/>
                  </a:cubicBezTo>
                  <a:cubicBezTo>
                    <a:pt x="149" y="728"/>
                    <a:pt x="152" y="738"/>
                    <a:pt x="158" y="745"/>
                  </a:cubicBezTo>
                  <a:cubicBezTo>
                    <a:pt x="164" y="753"/>
                    <a:pt x="172" y="756"/>
                    <a:pt x="183" y="756"/>
                  </a:cubicBezTo>
                  <a:cubicBezTo>
                    <a:pt x="191" y="756"/>
                    <a:pt x="198" y="754"/>
                    <a:pt x="205" y="750"/>
                  </a:cubicBezTo>
                  <a:cubicBezTo>
                    <a:pt x="211" y="746"/>
                    <a:pt x="217" y="741"/>
                    <a:pt x="221" y="734"/>
                  </a:cubicBezTo>
                  <a:cubicBezTo>
                    <a:pt x="226" y="727"/>
                    <a:pt x="230" y="718"/>
                    <a:pt x="233" y="708"/>
                  </a:cubicBezTo>
                  <a:cubicBezTo>
                    <a:pt x="235" y="697"/>
                    <a:pt x="237" y="688"/>
                    <a:pt x="237" y="679"/>
                  </a:cubicBezTo>
                  <a:cubicBezTo>
                    <a:pt x="237" y="666"/>
                    <a:pt x="234" y="656"/>
                    <a:pt x="228" y="649"/>
                  </a:cubicBezTo>
                  <a:cubicBezTo>
                    <a:pt x="223" y="641"/>
                    <a:pt x="214" y="638"/>
                    <a:pt x="203" y="638"/>
                  </a:cubicBezTo>
                  <a:close/>
                  <a:moveTo>
                    <a:pt x="215" y="710"/>
                  </a:moveTo>
                  <a:cubicBezTo>
                    <a:pt x="211" y="721"/>
                    <a:pt x="207" y="729"/>
                    <a:pt x="202" y="734"/>
                  </a:cubicBezTo>
                  <a:cubicBezTo>
                    <a:pt x="197" y="739"/>
                    <a:pt x="191" y="742"/>
                    <a:pt x="184" y="742"/>
                  </a:cubicBezTo>
                  <a:cubicBezTo>
                    <a:pt x="178" y="742"/>
                    <a:pt x="174" y="740"/>
                    <a:pt x="171" y="735"/>
                  </a:cubicBezTo>
                  <a:cubicBezTo>
                    <a:pt x="167" y="731"/>
                    <a:pt x="166" y="724"/>
                    <a:pt x="166" y="715"/>
                  </a:cubicBezTo>
                  <a:cubicBezTo>
                    <a:pt x="166" y="705"/>
                    <a:pt x="167" y="694"/>
                    <a:pt x="171" y="684"/>
                  </a:cubicBezTo>
                  <a:cubicBezTo>
                    <a:pt x="174" y="674"/>
                    <a:pt x="179" y="666"/>
                    <a:pt x="184" y="660"/>
                  </a:cubicBezTo>
                  <a:cubicBezTo>
                    <a:pt x="189" y="655"/>
                    <a:pt x="195" y="652"/>
                    <a:pt x="201" y="652"/>
                  </a:cubicBezTo>
                  <a:cubicBezTo>
                    <a:pt x="214" y="652"/>
                    <a:pt x="220" y="661"/>
                    <a:pt x="220" y="679"/>
                  </a:cubicBezTo>
                  <a:cubicBezTo>
                    <a:pt x="220" y="689"/>
                    <a:pt x="218" y="699"/>
                    <a:pt x="215" y="710"/>
                  </a:cubicBezTo>
                  <a:close/>
                  <a:moveTo>
                    <a:pt x="970" y="644"/>
                  </a:moveTo>
                  <a:cubicBezTo>
                    <a:pt x="974" y="648"/>
                    <a:pt x="976" y="653"/>
                    <a:pt x="976" y="659"/>
                  </a:cubicBezTo>
                  <a:cubicBezTo>
                    <a:pt x="976" y="663"/>
                    <a:pt x="975" y="670"/>
                    <a:pt x="973" y="680"/>
                  </a:cubicBezTo>
                  <a:cubicBezTo>
                    <a:pt x="957" y="754"/>
                    <a:pt x="957" y="754"/>
                    <a:pt x="957" y="754"/>
                  </a:cubicBezTo>
                  <a:cubicBezTo>
                    <a:pt x="941" y="754"/>
                    <a:pt x="941" y="754"/>
                    <a:pt x="941" y="754"/>
                  </a:cubicBezTo>
                  <a:cubicBezTo>
                    <a:pt x="956" y="681"/>
                    <a:pt x="956" y="681"/>
                    <a:pt x="956" y="681"/>
                  </a:cubicBezTo>
                  <a:cubicBezTo>
                    <a:pt x="958" y="674"/>
                    <a:pt x="958" y="668"/>
                    <a:pt x="958" y="665"/>
                  </a:cubicBezTo>
                  <a:cubicBezTo>
                    <a:pt x="958" y="661"/>
                    <a:pt x="957" y="658"/>
                    <a:pt x="956" y="655"/>
                  </a:cubicBezTo>
                  <a:cubicBezTo>
                    <a:pt x="954" y="653"/>
                    <a:pt x="951" y="652"/>
                    <a:pt x="947" y="652"/>
                  </a:cubicBezTo>
                  <a:cubicBezTo>
                    <a:pt x="940" y="652"/>
                    <a:pt x="933" y="656"/>
                    <a:pt x="927" y="663"/>
                  </a:cubicBezTo>
                  <a:cubicBezTo>
                    <a:pt x="920" y="670"/>
                    <a:pt x="916" y="678"/>
                    <a:pt x="914" y="688"/>
                  </a:cubicBezTo>
                  <a:cubicBezTo>
                    <a:pt x="901" y="754"/>
                    <a:pt x="901" y="754"/>
                    <a:pt x="901" y="754"/>
                  </a:cubicBezTo>
                  <a:cubicBezTo>
                    <a:pt x="884" y="754"/>
                    <a:pt x="884" y="754"/>
                    <a:pt x="884" y="754"/>
                  </a:cubicBezTo>
                  <a:cubicBezTo>
                    <a:pt x="900" y="681"/>
                    <a:pt x="900" y="681"/>
                    <a:pt x="900" y="681"/>
                  </a:cubicBezTo>
                  <a:cubicBezTo>
                    <a:pt x="901" y="674"/>
                    <a:pt x="902" y="668"/>
                    <a:pt x="902" y="665"/>
                  </a:cubicBezTo>
                  <a:cubicBezTo>
                    <a:pt x="902" y="661"/>
                    <a:pt x="901" y="658"/>
                    <a:pt x="899" y="655"/>
                  </a:cubicBezTo>
                  <a:cubicBezTo>
                    <a:pt x="897" y="653"/>
                    <a:pt x="894" y="652"/>
                    <a:pt x="891" y="652"/>
                  </a:cubicBezTo>
                  <a:cubicBezTo>
                    <a:pt x="884" y="652"/>
                    <a:pt x="877" y="655"/>
                    <a:pt x="871" y="662"/>
                  </a:cubicBezTo>
                  <a:cubicBezTo>
                    <a:pt x="865" y="669"/>
                    <a:pt x="860" y="678"/>
                    <a:pt x="858" y="688"/>
                  </a:cubicBezTo>
                  <a:cubicBezTo>
                    <a:pt x="844" y="754"/>
                    <a:pt x="844" y="754"/>
                    <a:pt x="844" y="754"/>
                  </a:cubicBezTo>
                  <a:cubicBezTo>
                    <a:pt x="828" y="754"/>
                    <a:pt x="828" y="754"/>
                    <a:pt x="828" y="754"/>
                  </a:cubicBezTo>
                  <a:cubicBezTo>
                    <a:pt x="845" y="672"/>
                    <a:pt x="845" y="672"/>
                    <a:pt x="845" y="672"/>
                  </a:cubicBezTo>
                  <a:cubicBezTo>
                    <a:pt x="846" y="667"/>
                    <a:pt x="847" y="661"/>
                    <a:pt x="848" y="654"/>
                  </a:cubicBezTo>
                  <a:cubicBezTo>
                    <a:pt x="849" y="647"/>
                    <a:pt x="850" y="642"/>
                    <a:pt x="850" y="640"/>
                  </a:cubicBezTo>
                  <a:cubicBezTo>
                    <a:pt x="867" y="640"/>
                    <a:pt x="867" y="640"/>
                    <a:pt x="867" y="640"/>
                  </a:cubicBezTo>
                  <a:cubicBezTo>
                    <a:pt x="865" y="654"/>
                    <a:pt x="865" y="654"/>
                    <a:pt x="865" y="654"/>
                  </a:cubicBezTo>
                  <a:cubicBezTo>
                    <a:pt x="864" y="661"/>
                    <a:pt x="864" y="661"/>
                    <a:pt x="864" y="661"/>
                  </a:cubicBezTo>
                  <a:cubicBezTo>
                    <a:pt x="864" y="661"/>
                    <a:pt x="864" y="661"/>
                    <a:pt x="864" y="661"/>
                  </a:cubicBezTo>
                  <a:cubicBezTo>
                    <a:pt x="868" y="653"/>
                    <a:pt x="873" y="648"/>
                    <a:pt x="880" y="644"/>
                  </a:cubicBezTo>
                  <a:cubicBezTo>
                    <a:pt x="886" y="640"/>
                    <a:pt x="892" y="638"/>
                    <a:pt x="899" y="638"/>
                  </a:cubicBezTo>
                  <a:cubicBezTo>
                    <a:pt x="905" y="638"/>
                    <a:pt x="910" y="640"/>
                    <a:pt x="913" y="644"/>
                  </a:cubicBezTo>
                  <a:cubicBezTo>
                    <a:pt x="917" y="648"/>
                    <a:pt x="919" y="653"/>
                    <a:pt x="919" y="660"/>
                  </a:cubicBezTo>
                  <a:cubicBezTo>
                    <a:pt x="919" y="660"/>
                    <a:pt x="919" y="660"/>
                    <a:pt x="919" y="660"/>
                  </a:cubicBezTo>
                  <a:cubicBezTo>
                    <a:pt x="923" y="653"/>
                    <a:pt x="929" y="647"/>
                    <a:pt x="935" y="644"/>
                  </a:cubicBezTo>
                  <a:cubicBezTo>
                    <a:pt x="942" y="640"/>
                    <a:pt x="948" y="638"/>
                    <a:pt x="955" y="638"/>
                  </a:cubicBezTo>
                  <a:cubicBezTo>
                    <a:pt x="961" y="638"/>
                    <a:pt x="966" y="640"/>
                    <a:pt x="970" y="644"/>
                  </a:cubicBezTo>
                  <a:close/>
                  <a:moveTo>
                    <a:pt x="1003" y="640"/>
                  </a:moveTo>
                  <a:cubicBezTo>
                    <a:pt x="1019" y="640"/>
                    <a:pt x="1019" y="640"/>
                    <a:pt x="1019" y="640"/>
                  </a:cubicBezTo>
                  <a:cubicBezTo>
                    <a:pt x="995" y="754"/>
                    <a:pt x="995" y="754"/>
                    <a:pt x="995" y="754"/>
                  </a:cubicBezTo>
                  <a:cubicBezTo>
                    <a:pt x="978" y="754"/>
                    <a:pt x="978" y="754"/>
                    <a:pt x="978" y="754"/>
                  </a:cubicBezTo>
                  <a:lnTo>
                    <a:pt x="1003" y="640"/>
                  </a:lnTo>
                  <a:close/>
                  <a:moveTo>
                    <a:pt x="407" y="638"/>
                  </a:moveTo>
                  <a:cubicBezTo>
                    <a:pt x="395" y="638"/>
                    <a:pt x="384" y="641"/>
                    <a:pt x="374" y="648"/>
                  </a:cubicBezTo>
                  <a:cubicBezTo>
                    <a:pt x="365" y="656"/>
                    <a:pt x="357" y="666"/>
                    <a:pt x="351" y="679"/>
                  </a:cubicBezTo>
                  <a:cubicBezTo>
                    <a:pt x="345" y="692"/>
                    <a:pt x="342" y="705"/>
                    <a:pt x="342" y="720"/>
                  </a:cubicBezTo>
                  <a:cubicBezTo>
                    <a:pt x="342" y="732"/>
                    <a:pt x="344" y="741"/>
                    <a:pt x="349" y="747"/>
                  </a:cubicBezTo>
                  <a:cubicBezTo>
                    <a:pt x="353" y="753"/>
                    <a:pt x="359" y="756"/>
                    <a:pt x="367" y="756"/>
                  </a:cubicBezTo>
                  <a:cubicBezTo>
                    <a:pt x="375" y="756"/>
                    <a:pt x="381" y="754"/>
                    <a:pt x="387" y="749"/>
                  </a:cubicBezTo>
                  <a:cubicBezTo>
                    <a:pt x="393" y="744"/>
                    <a:pt x="398" y="736"/>
                    <a:pt x="404" y="726"/>
                  </a:cubicBezTo>
                  <a:cubicBezTo>
                    <a:pt x="404" y="726"/>
                    <a:pt x="404" y="726"/>
                    <a:pt x="404" y="726"/>
                  </a:cubicBezTo>
                  <a:cubicBezTo>
                    <a:pt x="402" y="738"/>
                    <a:pt x="401" y="747"/>
                    <a:pt x="401" y="754"/>
                  </a:cubicBezTo>
                  <a:cubicBezTo>
                    <a:pt x="417" y="754"/>
                    <a:pt x="417" y="754"/>
                    <a:pt x="417" y="754"/>
                  </a:cubicBezTo>
                  <a:cubicBezTo>
                    <a:pt x="417" y="749"/>
                    <a:pt x="418" y="743"/>
                    <a:pt x="419" y="735"/>
                  </a:cubicBezTo>
                  <a:cubicBezTo>
                    <a:pt x="420" y="727"/>
                    <a:pt x="421" y="720"/>
                    <a:pt x="422" y="714"/>
                  </a:cubicBezTo>
                  <a:cubicBezTo>
                    <a:pt x="437" y="642"/>
                    <a:pt x="437" y="642"/>
                    <a:pt x="437" y="642"/>
                  </a:cubicBezTo>
                  <a:cubicBezTo>
                    <a:pt x="427" y="639"/>
                    <a:pt x="417" y="638"/>
                    <a:pt x="407" y="638"/>
                  </a:cubicBezTo>
                  <a:close/>
                  <a:moveTo>
                    <a:pt x="411" y="689"/>
                  </a:moveTo>
                  <a:cubicBezTo>
                    <a:pt x="409" y="698"/>
                    <a:pt x="406" y="707"/>
                    <a:pt x="402" y="716"/>
                  </a:cubicBezTo>
                  <a:cubicBezTo>
                    <a:pt x="398" y="725"/>
                    <a:pt x="393" y="731"/>
                    <a:pt x="388" y="736"/>
                  </a:cubicBezTo>
                  <a:cubicBezTo>
                    <a:pt x="384" y="740"/>
                    <a:pt x="379" y="742"/>
                    <a:pt x="374" y="742"/>
                  </a:cubicBezTo>
                  <a:cubicBezTo>
                    <a:pt x="364" y="742"/>
                    <a:pt x="359" y="734"/>
                    <a:pt x="359" y="718"/>
                  </a:cubicBezTo>
                  <a:cubicBezTo>
                    <a:pt x="359" y="707"/>
                    <a:pt x="361" y="696"/>
                    <a:pt x="366" y="685"/>
                  </a:cubicBezTo>
                  <a:cubicBezTo>
                    <a:pt x="370" y="674"/>
                    <a:pt x="375" y="666"/>
                    <a:pt x="382" y="660"/>
                  </a:cubicBezTo>
                  <a:cubicBezTo>
                    <a:pt x="389" y="654"/>
                    <a:pt x="397" y="651"/>
                    <a:pt x="405" y="651"/>
                  </a:cubicBezTo>
                  <a:cubicBezTo>
                    <a:pt x="410" y="651"/>
                    <a:pt x="415" y="652"/>
                    <a:pt x="419" y="653"/>
                  </a:cubicBezTo>
                  <a:lnTo>
                    <a:pt x="411" y="689"/>
                  </a:lnTo>
                  <a:close/>
                  <a:moveTo>
                    <a:pt x="1294" y="1"/>
                  </a:moveTo>
                  <a:cubicBezTo>
                    <a:pt x="1118" y="860"/>
                    <a:pt x="1118" y="860"/>
                    <a:pt x="1118" y="860"/>
                  </a:cubicBezTo>
                  <a:cubicBezTo>
                    <a:pt x="1109" y="858"/>
                    <a:pt x="1109" y="858"/>
                    <a:pt x="1109" y="858"/>
                  </a:cubicBezTo>
                  <a:cubicBezTo>
                    <a:pt x="1286" y="0"/>
                    <a:pt x="1286" y="0"/>
                    <a:pt x="1286" y="0"/>
                  </a:cubicBezTo>
                  <a:lnTo>
                    <a:pt x="1294" y="1"/>
                  </a:lnTo>
                  <a:close/>
                  <a:moveTo>
                    <a:pt x="1060" y="640"/>
                  </a:moveTo>
                  <a:cubicBezTo>
                    <a:pt x="1083" y="640"/>
                    <a:pt x="1083" y="640"/>
                    <a:pt x="1083" y="640"/>
                  </a:cubicBezTo>
                  <a:cubicBezTo>
                    <a:pt x="1079" y="654"/>
                    <a:pt x="1079" y="654"/>
                    <a:pt x="1079" y="654"/>
                  </a:cubicBezTo>
                  <a:cubicBezTo>
                    <a:pt x="1058" y="654"/>
                    <a:pt x="1058" y="654"/>
                    <a:pt x="1058" y="654"/>
                  </a:cubicBezTo>
                  <a:cubicBezTo>
                    <a:pt x="1044" y="720"/>
                    <a:pt x="1044" y="720"/>
                    <a:pt x="1044" y="720"/>
                  </a:cubicBezTo>
                  <a:cubicBezTo>
                    <a:pt x="1043" y="724"/>
                    <a:pt x="1042" y="729"/>
                    <a:pt x="1042" y="733"/>
                  </a:cubicBezTo>
                  <a:cubicBezTo>
                    <a:pt x="1042" y="736"/>
                    <a:pt x="1043" y="738"/>
                    <a:pt x="1044" y="740"/>
                  </a:cubicBezTo>
                  <a:cubicBezTo>
                    <a:pt x="1045" y="741"/>
                    <a:pt x="1048" y="742"/>
                    <a:pt x="1051" y="742"/>
                  </a:cubicBezTo>
                  <a:cubicBezTo>
                    <a:pt x="1053" y="742"/>
                    <a:pt x="1058" y="741"/>
                    <a:pt x="1063" y="739"/>
                  </a:cubicBezTo>
                  <a:cubicBezTo>
                    <a:pt x="1060" y="753"/>
                    <a:pt x="1060" y="753"/>
                    <a:pt x="1060" y="753"/>
                  </a:cubicBezTo>
                  <a:cubicBezTo>
                    <a:pt x="1054" y="755"/>
                    <a:pt x="1049" y="756"/>
                    <a:pt x="1044" y="756"/>
                  </a:cubicBezTo>
                  <a:cubicBezTo>
                    <a:pt x="1031" y="756"/>
                    <a:pt x="1025" y="750"/>
                    <a:pt x="1025" y="736"/>
                  </a:cubicBezTo>
                  <a:cubicBezTo>
                    <a:pt x="1025" y="732"/>
                    <a:pt x="1026" y="726"/>
                    <a:pt x="1027" y="720"/>
                  </a:cubicBezTo>
                  <a:cubicBezTo>
                    <a:pt x="1041" y="654"/>
                    <a:pt x="1041" y="654"/>
                    <a:pt x="1041" y="654"/>
                  </a:cubicBezTo>
                  <a:cubicBezTo>
                    <a:pt x="1026" y="654"/>
                    <a:pt x="1026" y="654"/>
                    <a:pt x="1026" y="654"/>
                  </a:cubicBezTo>
                  <a:cubicBezTo>
                    <a:pt x="1029" y="640"/>
                    <a:pt x="1029" y="640"/>
                    <a:pt x="1029" y="640"/>
                  </a:cubicBezTo>
                  <a:cubicBezTo>
                    <a:pt x="1044" y="640"/>
                    <a:pt x="1044" y="640"/>
                    <a:pt x="1044" y="640"/>
                  </a:cubicBezTo>
                  <a:cubicBezTo>
                    <a:pt x="1050" y="611"/>
                    <a:pt x="1050" y="611"/>
                    <a:pt x="1050" y="611"/>
                  </a:cubicBezTo>
                  <a:cubicBezTo>
                    <a:pt x="1068" y="606"/>
                    <a:pt x="1068" y="606"/>
                    <a:pt x="1068" y="606"/>
                  </a:cubicBezTo>
                  <a:lnTo>
                    <a:pt x="1060" y="640"/>
                  </a:lnTo>
                  <a:close/>
                  <a:moveTo>
                    <a:pt x="819" y="644"/>
                  </a:moveTo>
                  <a:cubicBezTo>
                    <a:pt x="823" y="648"/>
                    <a:pt x="825" y="653"/>
                    <a:pt x="825" y="659"/>
                  </a:cubicBezTo>
                  <a:cubicBezTo>
                    <a:pt x="825" y="663"/>
                    <a:pt x="824" y="670"/>
                    <a:pt x="822" y="680"/>
                  </a:cubicBezTo>
                  <a:cubicBezTo>
                    <a:pt x="806" y="754"/>
                    <a:pt x="806" y="754"/>
                    <a:pt x="806" y="754"/>
                  </a:cubicBezTo>
                  <a:cubicBezTo>
                    <a:pt x="790" y="754"/>
                    <a:pt x="790" y="754"/>
                    <a:pt x="790" y="754"/>
                  </a:cubicBezTo>
                  <a:cubicBezTo>
                    <a:pt x="805" y="681"/>
                    <a:pt x="805" y="681"/>
                    <a:pt x="805" y="681"/>
                  </a:cubicBezTo>
                  <a:cubicBezTo>
                    <a:pt x="807" y="674"/>
                    <a:pt x="808" y="668"/>
                    <a:pt x="808" y="665"/>
                  </a:cubicBezTo>
                  <a:cubicBezTo>
                    <a:pt x="808" y="661"/>
                    <a:pt x="807" y="658"/>
                    <a:pt x="805" y="655"/>
                  </a:cubicBezTo>
                  <a:cubicBezTo>
                    <a:pt x="803" y="653"/>
                    <a:pt x="800" y="652"/>
                    <a:pt x="797" y="652"/>
                  </a:cubicBezTo>
                  <a:cubicBezTo>
                    <a:pt x="789" y="652"/>
                    <a:pt x="782" y="656"/>
                    <a:pt x="776" y="663"/>
                  </a:cubicBezTo>
                  <a:cubicBezTo>
                    <a:pt x="770" y="670"/>
                    <a:pt x="766" y="678"/>
                    <a:pt x="764" y="688"/>
                  </a:cubicBezTo>
                  <a:cubicBezTo>
                    <a:pt x="750" y="754"/>
                    <a:pt x="750" y="754"/>
                    <a:pt x="750" y="754"/>
                  </a:cubicBezTo>
                  <a:cubicBezTo>
                    <a:pt x="733" y="754"/>
                    <a:pt x="733" y="754"/>
                    <a:pt x="733" y="754"/>
                  </a:cubicBezTo>
                  <a:cubicBezTo>
                    <a:pt x="749" y="681"/>
                    <a:pt x="749" y="681"/>
                    <a:pt x="749" y="681"/>
                  </a:cubicBezTo>
                  <a:cubicBezTo>
                    <a:pt x="751" y="674"/>
                    <a:pt x="751" y="668"/>
                    <a:pt x="751" y="665"/>
                  </a:cubicBezTo>
                  <a:cubicBezTo>
                    <a:pt x="751" y="661"/>
                    <a:pt x="750" y="658"/>
                    <a:pt x="749" y="655"/>
                  </a:cubicBezTo>
                  <a:cubicBezTo>
                    <a:pt x="747" y="653"/>
                    <a:pt x="744" y="652"/>
                    <a:pt x="740" y="652"/>
                  </a:cubicBezTo>
                  <a:cubicBezTo>
                    <a:pt x="733" y="652"/>
                    <a:pt x="726" y="655"/>
                    <a:pt x="720" y="662"/>
                  </a:cubicBezTo>
                  <a:cubicBezTo>
                    <a:pt x="714" y="669"/>
                    <a:pt x="710" y="678"/>
                    <a:pt x="708" y="688"/>
                  </a:cubicBezTo>
                  <a:cubicBezTo>
                    <a:pt x="693" y="754"/>
                    <a:pt x="693" y="754"/>
                    <a:pt x="693" y="754"/>
                  </a:cubicBezTo>
                  <a:cubicBezTo>
                    <a:pt x="677" y="754"/>
                    <a:pt x="677" y="754"/>
                    <a:pt x="677" y="754"/>
                  </a:cubicBezTo>
                  <a:cubicBezTo>
                    <a:pt x="695" y="672"/>
                    <a:pt x="695" y="672"/>
                    <a:pt x="695" y="672"/>
                  </a:cubicBezTo>
                  <a:cubicBezTo>
                    <a:pt x="696" y="667"/>
                    <a:pt x="697" y="661"/>
                    <a:pt x="698" y="654"/>
                  </a:cubicBezTo>
                  <a:cubicBezTo>
                    <a:pt x="699" y="647"/>
                    <a:pt x="699" y="642"/>
                    <a:pt x="700" y="640"/>
                  </a:cubicBezTo>
                  <a:cubicBezTo>
                    <a:pt x="716" y="640"/>
                    <a:pt x="716" y="640"/>
                    <a:pt x="716" y="640"/>
                  </a:cubicBezTo>
                  <a:cubicBezTo>
                    <a:pt x="714" y="654"/>
                    <a:pt x="714" y="654"/>
                    <a:pt x="714" y="654"/>
                  </a:cubicBezTo>
                  <a:cubicBezTo>
                    <a:pt x="713" y="661"/>
                    <a:pt x="713" y="661"/>
                    <a:pt x="713" y="661"/>
                  </a:cubicBezTo>
                  <a:cubicBezTo>
                    <a:pt x="713" y="661"/>
                    <a:pt x="713" y="661"/>
                    <a:pt x="713" y="661"/>
                  </a:cubicBezTo>
                  <a:cubicBezTo>
                    <a:pt x="718" y="653"/>
                    <a:pt x="723" y="648"/>
                    <a:pt x="729" y="644"/>
                  </a:cubicBezTo>
                  <a:cubicBezTo>
                    <a:pt x="735" y="640"/>
                    <a:pt x="741" y="638"/>
                    <a:pt x="748" y="638"/>
                  </a:cubicBezTo>
                  <a:cubicBezTo>
                    <a:pt x="754" y="638"/>
                    <a:pt x="759" y="640"/>
                    <a:pt x="763" y="644"/>
                  </a:cubicBezTo>
                  <a:cubicBezTo>
                    <a:pt x="766" y="648"/>
                    <a:pt x="768" y="653"/>
                    <a:pt x="768" y="660"/>
                  </a:cubicBezTo>
                  <a:cubicBezTo>
                    <a:pt x="768" y="660"/>
                    <a:pt x="768" y="660"/>
                    <a:pt x="768" y="660"/>
                  </a:cubicBezTo>
                  <a:cubicBezTo>
                    <a:pt x="773" y="653"/>
                    <a:pt x="778" y="647"/>
                    <a:pt x="785" y="644"/>
                  </a:cubicBezTo>
                  <a:cubicBezTo>
                    <a:pt x="791" y="640"/>
                    <a:pt x="798" y="638"/>
                    <a:pt x="804" y="638"/>
                  </a:cubicBezTo>
                  <a:cubicBezTo>
                    <a:pt x="811" y="638"/>
                    <a:pt x="816" y="640"/>
                    <a:pt x="819" y="644"/>
                  </a:cubicBezTo>
                  <a:close/>
                  <a:moveTo>
                    <a:pt x="473" y="585"/>
                  </a:moveTo>
                  <a:cubicBezTo>
                    <a:pt x="489" y="585"/>
                    <a:pt x="489" y="585"/>
                    <a:pt x="489" y="585"/>
                  </a:cubicBezTo>
                  <a:cubicBezTo>
                    <a:pt x="453" y="754"/>
                    <a:pt x="453" y="754"/>
                    <a:pt x="453" y="754"/>
                  </a:cubicBezTo>
                  <a:cubicBezTo>
                    <a:pt x="437" y="754"/>
                    <a:pt x="437" y="754"/>
                    <a:pt x="437" y="754"/>
                  </a:cubicBezTo>
                  <a:lnTo>
                    <a:pt x="473" y="585"/>
                  </a:lnTo>
                  <a:close/>
                  <a:moveTo>
                    <a:pt x="561" y="638"/>
                  </a:moveTo>
                  <a:cubicBezTo>
                    <a:pt x="568" y="638"/>
                    <a:pt x="576" y="639"/>
                    <a:pt x="582" y="643"/>
                  </a:cubicBezTo>
                  <a:cubicBezTo>
                    <a:pt x="580" y="657"/>
                    <a:pt x="580" y="657"/>
                    <a:pt x="580" y="657"/>
                  </a:cubicBezTo>
                  <a:cubicBezTo>
                    <a:pt x="573" y="653"/>
                    <a:pt x="567" y="651"/>
                    <a:pt x="561" y="651"/>
                  </a:cubicBezTo>
                  <a:cubicBezTo>
                    <a:pt x="554" y="651"/>
                    <a:pt x="549" y="653"/>
                    <a:pt x="546" y="657"/>
                  </a:cubicBezTo>
                  <a:cubicBezTo>
                    <a:pt x="542" y="660"/>
                    <a:pt x="540" y="664"/>
                    <a:pt x="540" y="670"/>
                  </a:cubicBezTo>
                  <a:cubicBezTo>
                    <a:pt x="540" y="674"/>
                    <a:pt x="541" y="678"/>
                    <a:pt x="543" y="681"/>
                  </a:cubicBezTo>
                  <a:cubicBezTo>
                    <a:pt x="545" y="684"/>
                    <a:pt x="548" y="688"/>
                    <a:pt x="553" y="692"/>
                  </a:cubicBezTo>
                  <a:cubicBezTo>
                    <a:pt x="560" y="698"/>
                    <a:pt x="565" y="703"/>
                    <a:pt x="567" y="707"/>
                  </a:cubicBezTo>
                  <a:cubicBezTo>
                    <a:pt x="570" y="712"/>
                    <a:pt x="571" y="717"/>
                    <a:pt x="571" y="723"/>
                  </a:cubicBezTo>
                  <a:cubicBezTo>
                    <a:pt x="571" y="733"/>
                    <a:pt x="568" y="741"/>
                    <a:pt x="561" y="747"/>
                  </a:cubicBezTo>
                  <a:cubicBezTo>
                    <a:pt x="553" y="753"/>
                    <a:pt x="544" y="756"/>
                    <a:pt x="533" y="756"/>
                  </a:cubicBezTo>
                  <a:cubicBezTo>
                    <a:pt x="523" y="756"/>
                    <a:pt x="515" y="754"/>
                    <a:pt x="508" y="750"/>
                  </a:cubicBezTo>
                  <a:cubicBezTo>
                    <a:pt x="511" y="735"/>
                    <a:pt x="511" y="735"/>
                    <a:pt x="511" y="735"/>
                  </a:cubicBezTo>
                  <a:cubicBezTo>
                    <a:pt x="513" y="737"/>
                    <a:pt x="516" y="739"/>
                    <a:pt x="520" y="741"/>
                  </a:cubicBezTo>
                  <a:cubicBezTo>
                    <a:pt x="524" y="742"/>
                    <a:pt x="529" y="743"/>
                    <a:pt x="533" y="743"/>
                  </a:cubicBezTo>
                  <a:cubicBezTo>
                    <a:pt x="540" y="743"/>
                    <a:pt x="545" y="741"/>
                    <a:pt x="549" y="738"/>
                  </a:cubicBezTo>
                  <a:cubicBezTo>
                    <a:pt x="552" y="735"/>
                    <a:pt x="554" y="730"/>
                    <a:pt x="554" y="724"/>
                  </a:cubicBezTo>
                  <a:cubicBezTo>
                    <a:pt x="554" y="720"/>
                    <a:pt x="553" y="717"/>
                    <a:pt x="551" y="713"/>
                  </a:cubicBezTo>
                  <a:cubicBezTo>
                    <a:pt x="549" y="710"/>
                    <a:pt x="546" y="706"/>
                    <a:pt x="541" y="702"/>
                  </a:cubicBezTo>
                  <a:cubicBezTo>
                    <a:pt x="534" y="696"/>
                    <a:pt x="529" y="691"/>
                    <a:pt x="527" y="687"/>
                  </a:cubicBezTo>
                  <a:cubicBezTo>
                    <a:pt x="525" y="682"/>
                    <a:pt x="523" y="677"/>
                    <a:pt x="523" y="672"/>
                  </a:cubicBezTo>
                  <a:cubicBezTo>
                    <a:pt x="523" y="665"/>
                    <a:pt x="525" y="660"/>
                    <a:pt x="528" y="654"/>
                  </a:cubicBezTo>
                  <a:cubicBezTo>
                    <a:pt x="531" y="649"/>
                    <a:pt x="535" y="645"/>
                    <a:pt x="541" y="642"/>
                  </a:cubicBezTo>
                  <a:cubicBezTo>
                    <a:pt x="547" y="639"/>
                    <a:pt x="553" y="638"/>
                    <a:pt x="561" y="638"/>
                  </a:cubicBezTo>
                  <a:close/>
                  <a:moveTo>
                    <a:pt x="678" y="640"/>
                  </a:moveTo>
                  <a:cubicBezTo>
                    <a:pt x="660" y="722"/>
                    <a:pt x="660" y="722"/>
                    <a:pt x="660" y="722"/>
                  </a:cubicBezTo>
                  <a:cubicBezTo>
                    <a:pt x="659" y="727"/>
                    <a:pt x="658" y="733"/>
                    <a:pt x="657" y="740"/>
                  </a:cubicBezTo>
                  <a:cubicBezTo>
                    <a:pt x="656" y="747"/>
                    <a:pt x="656" y="751"/>
                    <a:pt x="655" y="754"/>
                  </a:cubicBezTo>
                  <a:cubicBezTo>
                    <a:pt x="639" y="754"/>
                    <a:pt x="639" y="754"/>
                    <a:pt x="639" y="754"/>
                  </a:cubicBezTo>
                  <a:cubicBezTo>
                    <a:pt x="640" y="743"/>
                    <a:pt x="642" y="736"/>
                    <a:pt x="642" y="734"/>
                  </a:cubicBezTo>
                  <a:cubicBezTo>
                    <a:pt x="642" y="734"/>
                    <a:pt x="642" y="734"/>
                    <a:pt x="642" y="734"/>
                  </a:cubicBezTo>
                  <a:cubicBezTo>
                    <a:pt x="637" y="742"/>
                    <a:pt x="631" y="747"/>
                    <a:pt x="626" y="751"/>
                  </a:cubicBezTo>
                  <a:cubicBezTo>
                    <a:pt x="620" y="755"/>
                    <a:pt x="613" y="756"/>
                    <a:pt x="606" y="756"/>
                  </a:cubicBezTo>
                  <a:cubicBezTo>
                    <a:pt x="599" y="756"/>
                    <a:pt x="593" y="754"/>
                    <a:pt x="589" y="750"/>
                  </a:cubicBezTo>
                  <a:cubicBezTo>
                    <a:pt x="585" y="746"/>
                    <a:pt x="583" y="740"/>
                    <a:pt x="583" y="733"/>
                  </a:cubicBezTo>
                  <a:cubicBezTo>
                    <a:pt x="583" y="728"/>
                    <a:pt x="584" y="722"/>
                    <a:pt x="585" y="714"/>
                  </a:cubicBezTo>
                  <a:cubicBezTo>
                    <a:pt x="601" y="640"/>
                    <a:pt x="601" y="640"/>
                    <a:pt x="601" y="640"/>
                  </a:cubicBezTo>
                  <a:cubicBezTo>
                    <a:pt x="618" y="640"/>
                    <a:pt x="618" y="640"/>
                    <a:pt x="618" y="640"/>
                  </a:cubicBezTo>
                  <a:cubicBezTo>
                    <a:pt x="602" y="712"/>
                    <a:pt x="602" y="712"/>
                    <a:pt x="602" y="712"/>
                  </a:cubicBezTo>
                  <a:cubicBezTo>
                    <a:pt x="600" y="720"/>
                    <a:pt x="600" y="725"/>
                    <a:pt x="600" y="729"/>
                  </a:cubicBezTo>
                  <a:cubicBezTo>
                    <a:pt x="600" y="733"/>
                    <a:pt x="601" y="736"/>
                    <a:pt x="603" y="739"/>
                  </a:cubicBezTo>
                  <a:cubicBezTo>
                    <a:pt x="605" y="741"/>
                    <a:pt x="608" y="742"/>
                    <a:pt x="612" y="742"/>
                  </a:cubicBezTo>
                  <a:cubicBezTo>
                    <a:pt x="618" y="742"/>
                    <a:pt x="623" y="740"/>
                    <a:pt x="628" y="737"/>
                  </a:cubicBezTo>
                  <a:cubicBezTo>
                    <a:pt x="632" y="734"/>
                    <a:pt x="637" y="729"/>
                    <a:pt x="640" y="724"/>
                  </a:cubicBezTo>
                  <a:cubicBezTo>
                    <a:pt x="644" y="718"/>
                    <a:pt x="646" y="712"/>
                    <a:pt x="648" y="706"/>
                  </a:cubicBezTo>
                  <a:cubicBezTo>
                    <a:pt x="662" y="640"/>
                    <a:pt x="662" y="640"/>
                    <a:pt x="662" y="640"/>
                  </a:cubicBezTo>
                  <a:lnTo>
                    <a:pt x="678" y="64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1"/>
            <p:cNvSpPr>
              <a:spLocks noEditPoints="1"/>
            </p:cNvSpPr>
            <p:nvPr userDrawn="1"/>
          </p:nvSpPr>
          <p:spPr bwMode="auto">
            <a:xfrm>
              <a:off x="511175" y="947738"/>
              <a:ext cx="3881438" cy="1308100"/>
            </a:xfrm>
            <a:custGeom>
              <a:avLst/>
              <a:gdLst>
                <a:gd name="T0" fmla="*/ 908 w 2004"/>
                <a:gd name="T1" fmla="*/ 335 h 674"/>
                <a:gd name="T2" fmla="*/ 669 w 2004"/>
                <a:gd name="T3" fmla="*/ 408 h 674"/>
                <a:gd name="T4" fmla="*/ 760 w 2004"/>
                <a:gd name="T5" fmla="*/ 7 h 674"/>
                <a:gd name="T6" fmla="*/ 103 w 2004"/>
                <a:gd name="T7" fmla="*/ 27 h 674"/>
                <a:gd name="T8" fmla="*/ 0 w 2004"/>
                <a:gd name="T9" fmla="*/ 216 h 674"/>
                <a:gd name="T10" fmla="*/ 93 w 2004"/>
                <a:gd name="T11" fmla="*/ 391 h 674"/>
                <a:gd name="T12" fmla="*/ 312 w 2004"/>
                <a:gd name="T13" fmla="*/ 394 h 674"/>
                <a:gd name="T14" fmla="*/ 216 w 2004"/>
                <a:gd name="T15" fmla="*/ 337 h 674"/>
                <a:gd name="T16" fmla="*/ 95 w 2004"/>
                <a:gd name="T17" fmla="*/ 210 h 674"/>
                <a:gd name="T18" fmla="*/ 221 w 2004"/>
                <a:gd name="T19" fmla="*/ 78 h 674"/>
                <a:gd name="T20" fmla="*/ 312 w 2004"/>
                <a:gd name="T21" fmla="*/ 15 h 674"/>
                <a:gd name="T22" fmla="*/ 103 w 2004"/>
                <a:gd name="T23" fmla="*/ 27 h 674"/>
                <a:gd name="T24" fmla="*/ 595 w 2004"/>
                <a:gd name="T25" fmla="*/ 243 h 674"/>
                <a:gd name="T26" fmla="*/ 464 w 2004"/>
                <a:gd name="T27" fmla="*/ 170 h 674"/>
                <a:gd name="T28" fmla="*/ 605 w 2004"/>
                <a:gd name="T29" fmla="*/ 80 h 674"/>
                <a:gd name="T30" fmla="*/ 373 w 2004"/>
                <a:gd name="T31" fmla="*/ 7 h 674"/>
                <a:gd name="T32" fmla="*/ 614 w 2004"/>
                <a:gd name="T33" fmla="*/ 408 h 674"/>
                <a:gd name="T34" fmla="*/ 464 w 2004"/>
                <a:gd name="T35" fmla="*/ 335 h 674"/>
                <a:gd name="T36" fmla="*/ 1193 w 2004"/>
                <a:gd name="T37" fmla="*/ 7 h 674"/>
                <a:gd name="T38" fmla="*/ 1238 w 2004"/>
                <a:gd name="T39" fmla="*/ 408 h 674"/>
                <a:gd name="T40" fmla="*/ 1067 w 2004"/>
                <a:gd name="T41" fmla="*/ 319 h 674"/>
                <a:gd name="T42" fmla="*/ 940 w 2004"/>
                <a:gd name="T43" fmla="*/ 408 h 674"/>
                <a:gd name="T44" fmla="*/ 1193 w 2004"/>
                <a:gd name="T45" fmla="*/ 7 h 674"/>
                <a:gd name="T46" fmla="*/ 1145 w 2004"/>
                <a:gd name="T47" fmla="*/ 115 h 674"/>
                <a:gd name="T48" fmla="*/ 1136 w 2004"/>
                <a:gd name="T49" fmla="*/ 79 h 674"/>
                <a:gd name="T50" fmla="*/ 1086 w 2004"/>
                <a:gd name="T51" fmla="*/ 249 h 674"/>
                <a:gd name="T52" fmla="*/ 1534 w 2004"/>
                <a:gd name="T53" fmla="*/ 638 h 674"/>
                <a:gd name="T54" fmla="*/ 1609 w 2004"/>
                <a:gd name="T55" fmla="*/ 671 h 674"/>
                <a:gd name="T56" fmla="*/ 1490 w 2004"/>
                <a:gd name="T57" fmla="*/ 657 h 674"/>
                <a:gd name="T58" fmla="*/ 1509 w 2004"/>
                <a:gd name="T59" fmla="*/ 609 h 674"/>
                <a:gd name="T60" fmla="*/ 1562 w 2004"/>
                <a:gd name="T61" fmla="*/ 563 h 674"/>
                <a:gd name="T62" fmla="*/ 1543 w 2004"/>
                <a:gd name="T63" fmla="*/ 520 h 674"/>
                <a:gd name="T64" fmla="*/ 1499 w 2004"/>
                <a:gd name="T65" fmla="*/ 504 h 674"/>
                <a:gd name="T66" fmla="*/ 1594 w 2004"/>
                <a:gd name="T67" fmla="*/ 502 h 674"/>
                <a:gd name="T68" fmla="*/ 1605 w 2004"/>
                <a:gd name="T69" fmla="*/ 563 h 674"/>
                <a:gd name="T70" fmla="*/ 1564 w 2004"/>
                <a:gd name="T71" fmla="*/ 606 h 674"/>
                <a:gd name="T72" fmla="*/ 1534 w 2004"/>
                <a:gd name="T73" fmla="*/ 638 h 674"/>
                <a:gd name="T74" fmla="*/ 1744 w 2004"/>
                <a:gd name="T75" fmla="*/ 649 h 674"/>
                <a:gd name="T76" fmla="*/ 1631 w 2004"/>
                <a:gd name="T77" fmla="*/ 584 h 674"/>
                <a:gd name="T78" fmla="*/ 1698 w 2004"/>
                <a:gd name="T79" fmla="*/ 488 h 674"/>
                <a:gd name="T80" fmla="*/ 1720 w 2004"/>
                <a:gd name="T81" fmla="*/ 581 h 674"/>
                <a:gd name="T82" fmla="*/ 1671 w 2004"/>
                <a:gd name="T83" fmla="*/ 583 h 674"/>
                <a:gd name="T84" fmla="*/ 1720 w 2004"/>
                <a:gd name="T85" fmla="*/ 581 h 674"/>
                <a:gd name="T86" fmla="*/ 1853 w 2004"/>
                <a:gd name="T87" fmla="*/ 671 h 674"/>
                <a:gd name="T88" fmla="*/ 1814 w 2004"/>
                <a:gd name="T89" fmla="*/ 532 h 674"/>
                <a:gd name="T90" fmla="*/ 1776 w 2004"/>
                <a:gd name="T91" fmla="*/ 548 h 674"/>
                <a:gd name="T92" fmla="*/ 1829 w 2004"/>
                <a:gd name="T93" fmla="*/ 487 h 674"/>
                <a:gd name="T94" fmla="*/ 2004 w 2004"/>
                <a:gd name="T95" fmla="*/ 514 h 674"/>
                <a:gd name="T96" fmla="*/ 1945 w 2004"/>
                <a:gd name="T97" fmla="*/ 671 h 674"/>
                <a:gd name="T98" fmla="*/ 1924 w 2004"/>
                <a:gd name="T99" fmla="*/ 598 h 674"/>
                <a:gd name="T100" fmla="*/ 1879 w 2004"/>
                <a:gd name="T101" fmla="*/ 524 h 674"/>
                <a:gd name="T102" fmla="*/ 2004 w 2004"/>
                <a:gd name="T103" fmla="*/ 491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04" h="674">
                  <a:moveTo>
                    <a:pt x="760" y="335"/>
                  </a:moveTo>
                  <a:cubicBezTo>
                    <a:pt x="908" y="335"/>
                    <a:pt x="908" y="335"/>
                    <a:pt x="908" y="335"/>
                  </a:cubicBezTo>
                  <a:cubicBezTo>
                    <a:pt x="908" y="408"/>
                    <a:pt x="908" y="408"/>
                    <a:pt x="908" y="408"/>
                  </a:cubicBezTo>
                  <a:cubicBezTo>
                    <a:pt x="669" y="408"/>
                    <a:pt x="669" y="408"/>
                    <a:pt x="669" y="408"/>
                  </a:cubicBezTo>
                  <a:cubicBezTo>
                    <a:pt x="669" y="7"/>
                    <a:pt x="669" y="7"/>
                    <a:pt x="669" y="7"/>
                  </a:cubicBezTo>
                  <a:cubicBezTo>
                    <a:pt x="760" y="7"/>
                    <a:pt x="760" y="7"/>
                    <a:pt x="760" y="7"/>
                  </a:cubicBezTo>
                  <a:lnTo>
                    <a:pt x="760" y="335"/>
                  </a:lnTo>
                  <a:close/>
                  <a:moveTo>
                    <a:pt x="103" y="27"/>
                  </a:moveTo>
                  <a:cubicBezTo>
                    <a:pt x="70" y="45"/>
                    <a:pt x="45" y="71"/>
                    <a:pt x="27" y="104"/>
                  </a:cubicBezTo>
                  <a:cubicBezTo>
                    <a:pt x="9" y="137"/>
                    <a:pt x="0" y="175"/>
                    <a:pt x="0" y="216"/>
                  </a:cubicBezTo>
                  <a:cubicBezTo>
                    <a:pt x="0" y="256"/>
                    <a:pt x="8" y="291"/>
                    <a:pt x="24" y="321"/>
                  </a:cubicBezTo>
                  <a:cubicBezTo>
                    <a:pt x="40" y="351"/>
                    <a:pt x="63" y="375"/>
                    <a:pt x="93" y="391"/>
                  </a:cubicBezTo>
                  <a:cubicBezTo>
                    <a:pt x="123" y="407"/>
                    <a:pt x="158" y="415"/>
                    <a:pt x="198" y="415"/>
                  </a:cubicBezTo>
                  <a:cubicBezTo>
                    <a:pt x="245" y="415"/>
                    <a:pt x="283" y="408"/>
                    <a:pt x="312" y="394"/>
                  </a:cubicBezTo>
                  <a:cubicBezTo>
                    <a:pt x="312" y="311"/>
                    <a:pt x="312" y="311"/>
                    <a:pt x="312" y="311"/>
                  </a:cubicBezTo>
                  <a:cubicBezTo>
                    <a:pt x="283" y="328"/>
                    <a:pt x="251" y="337"/>
                    <a:pt x="216" y="337"/>
                  </a:cubicBezTo>
                  <a:cubicBezTo>
                    <a:pt x="179" y="337"/>
                    <a:pt x="150" y="325"/>
                    <a:pt x="128" y="302"/>
                  </a:cubicBezTo>
                  <a:cubicBezTo>
                    <a:pt x="106" y="280"/>
                    <a:pt x="95" y="249"/>
                    <a:pt x="95" y="210"/>
                  </a:cubicBezTo>
                  <a:cubicBezTo>
                    <a:pt x="95" y="170"/>
                    <a:pt x="106" y="138"/>
                    <a:pt x="129" y="114"/>
                  </a:cubicBezTo>
                  <a:cubicBezTo>
                    <a:pt x="152" y="90"/>
                    <a:pt x="183" y="78"/>
                    <a:pt x="221" y="78"/>
                  </a:cubicBezTo>
                  <a:cubicBezTo>
                    <a:pt x="255" y="78"/>
                    <a:pt x="285" y="86"/>
                    <a:pt x="312" y="102"/>
                  </a:cubicBezTo>
                  <a:cubicBezTo>
                    <a:pt x="312" y="15"/>
                    <a:pt x="312" y="15"/>
                    <a:pt x="312" y="15"/>
                  </a:cubicBezTo>
                  <a:cubicBezTo>
                    <a:pt x="285" y="5"/>
                    <a:pt x="252" y="0"/>
                    <a:pt x="213" y="0"/>
                  </a:cubicBezTo>
                  <a:cubicBezTo>
                    <a:pt x="173" y="0"/>
                    <a:pt x="136" y="9"/>
                    <a:pt x="103" y="27"/>
                  </a:cubicBezTo>
                  <a:close/>
                  <a:moveTo>
                    <a:pt x="464" y="243"/>
                  </a:moveTo>
                  <a:cubicBezTo>
                    <a:pt x="595" y="243"/>
                    <a:pt x="595" y="243"/>
                    <a:pt x="595" y="243"/>
                  </a:cubicBezTo>
                  <a:cubicBezTo>
                    <a:pt x="595" y="170"/>
                    <a:pt x="595" y="170"/>
                    <a:pt x="595" y="170"/>
                  </a:cubicBezTo>
                  <a:cubicBezTo>
                    <a:pt x="464" y="170"/>
                    <a:pt x="464" y="170"/>
                    <a:pt x="464" y="170"/>
                  </a:cubicBezTo>
                  <a:cubicBezTo>
                    <a:pt x="464" y="80"/>
                    <a:pt x="464" y="80"/>
                    <a:pt x="464" y="80"/>
                  </a:cubicBezTo>
                  <a:cubicBezTo>
                    <a:pt x="605" y="80"/>
                    <a:pt x="605" y="80"/>
                    <a:pt x="605" y="80"/>
                  </a:cubicBezTo>
                  <a:cubicBezTo>
                    <a:pt x="605" y="7"/>
                    <a:pt x="605" y="7"/>
                    <a:pt x="605" y="7"/>
                  </a:cubicBezTo>
                  <a:cubicBezTo>
                    <a:pt x="373" y="7"/>
                    <a:pt x="373" y="7"/>
                    <a:pt x="373" y="7"/>
                  </a:cubicBezTo>
                  <a:cubicBezTo>
                    <a:pt x="373" y="408"/>
                    <a:pt x="373" y="408"/>
                    <a:pt x="373" y="408"/>
                  </a:cubicBezTo>
                  <a:cubicBezTo>
                    <a:pt x="614" y="408"/>
                    <a:pt x="614" y="408"/>
                    <a:pt x="614" y="408"/>
                  </a:cubicBezTo>
                  <a:cubicBezTo>
                    <a:pt x="614" y="335"/>
                    <a:pt x="614" y="335"/>
                    <a:pt x="614" y="335"/>
                  </a:cubicBezTo>
                  <a:cubicBezTo>
                    <a:pt x="464" y="335"/>
                    <a:pt x="464" y="335"/>
                    <a:pt x="464" y="335"/>
                  </a:cubicBezTo>
                  <a:lnTo>
                    <a:pt x="464" y="243"/>
                  </a:lnTo>
                  <a:close/>
                  <a:moveTo>
                    <a:pt x="1193" y="7"/>
                  </a:moveTo>
                  <a:cubicBezTo>
                    <a:pt x="1336" y="408"/>
                    <a:pt x="1336" y="408"/>
                    <a:pt x="1336" y="408"/>
                  </a:cubicBezTo>
                  <a:cubicBezTo>
                    <a:pt x="1238" y="408"/>
                    <a:pt x="1238" y="408"/>
                    <a:pt x="1238" y="408"/>
                  </a:cubicBezTo>
                  <a:cubicBezTo>
                    <a:pt x="1209" y="319"/>
                    <a:pt x="1209" y="319"/>
                    <a:pt x="1209" y="319"/>
                  </a:cubicBezTo>
                  <a:cubicBezTo>
                    <a:pt x="1067" y="319"/>
                    <a:pt x="1067" y="319"/>
                    <a:pt x="1067" y="319"/>
                  </a:cubicBezTo>
                  <a:cubicBezTo>
                    <a:pt x="1038" y="408"/>
                    <a:pt x="1038" y="408"/>
                    <a:pt x="1038" y="408"/>
                  </a:cubicBezTo>
                  <a:cubicBezTo>
                    <a:pt x="940" y="408"/>
                    <a:pt x="940" y="408"/>
                    <a:pt x="940" y="408"/>
                  </a:cubicBezTo>
                  <a:cubicBezTo>
                    <a:pt x="1086" y="7"/>
                    <a:pt x="1086" y="7"/>
                    <a:pt x="1086" y="7"/>
                  </a:cubicBezTo>
                  <a:lnTo>
                    <a:pt x="1193" y="7"/>
                  </a:lnTo>
                  <a:close/>
                  <a:moveTo>
                    <a:pt x="1188" y="249"/>
                  </a:moveTo>
                  <a:cubicBezTo>
                    <a:pt x="1145" y="115"/>
                    <a:pt x="1145" y="115"/>
                    <a:pt x="1145" y="115"/>
                  </a:cubicBezTo>
                  <a:cubicBezTo>
                    <a:pt x="1142" y="104"/>
                    <a:pt x="1140" y="92"/>
                    <a:pt x="1139" y="79"/>
                  </a:cubicBezTo>
                  <a:cubicBezTo>
                    <a:pt x="1136" y="79"/>
                    <a:pt x="1136" y="79"/>
                    <a:pt x="1136" y="79"/>
                  </a:cubicBezTo>
                  <a:cubicBezTo>
                    <a:pt x="1135" y="90"/>
                    <a:pt x="1133" y="102"/>
                    <a:pt x="1129" y="113"/>
                  </a:cubicBezTo>
                  <a:cubicBezTo>
                    <a:pt x="1086" y="249"/>
                    <a:pt x="1086" y="249"/>
                    <a:pt x="1086" y="249"/>
                  </a:cubicBezTo>
                  <a:lnTo>
                    <a:pt x="1188" y="249"/>
                  </a:lnTo>
                  <a:close/>
                  <a:moveTo>
                    <a:pt x="1534" y="638"/>
                  </a:moveTo>
                  <a:cubicBezTo>
                    <a:pt x="1609" y="638"/>
                    <a:pt x="1609" y="638"/>
                    <a:pt x="1609" y="638"/>
                  </a:cubicBezTo>
                  <a:cubicBezTo>
                    <a:pt x="1609" y="671"/>
                    <a:pt x="1609" y="671"/>
                    <a:pt x="1609" y="671"/>
                  </a:cubicBezTo>
                  <a:cubicBezTo>
                    <a:pt x="1490" y="671"/>
                    <a:pt x="1490" y="671"/>
                    <a:pt x="1490" y="671"/>
                  </a:cubicBezTo>
                  <a:cubicBezTo>
                    <a:pt x="1490" y="657"/>
                    <a:pt x="1490" y="657"/>
                    <a:pt x="1490" y="657"/>
                  </a:cubicBezTo>
                  <a:cubicBezTo>
                    <a:pt x="1490" y="648"/>
                    <a:pt x="1492" y="639"/>
                    <a:pt x="1495" y="631"/>
                  </a:cubicBezTo>
                  <a:cubicBezTo>
                    <a:pt x="1499" y="623"/>
                    <a:pt x="1504" y="616"/>
                    <a:pt x="1509" y="609"/>
                  </a:cubicBezTo>
                  <a:cubicBezTo>
                    <a:pt x="1515" y="603"/>
                    <a:pt x="1525" y="595"/>
                    <a:pt x="1538" y="585"/>
                  </a:cubicBezTo>
                  <a:cubicBezTo>
                    <a:pt x="1549" y="577"/>
                    <a:pt x="1557" y="570"/>
                    <a:pt x="1562" y="563"/>
                  </a:cubicBezTo>
                  <a:cubicBezTo>
                    <a:pt x="1567" y="557"/>
                    <a:pt x="1569" y="550"/>
                    <a:pt x="1569" y="543"/>
                  </a:cubicBezTo>
                  <a:cubicBezTo>
                    <a:pt x="1569" y="528"/>
                    <a:pt x="1561" y="520"/>
                    <a:pt x="1543" y="520"/>
                  </a:cubicBezTo>
                  <a:cubicBezTo>
                    <a:pt x="1528" y="520"/>
                    <a:pt x="1513" y="526"/>
                    <a:pt x="1499" y="538"/>
                  </a:cubicBezTo>
                  <a:cubicBezTo>
                    <a:pt x="1499" y="504"/>
                    <a:pt x="1499" y="504"/>
                    <a:pt x="1499" y="504"/>
                  </a:cubicBezTo>
                  <a:cubicBezTo>
                    <a:pt x="1514" y="493"/>
                    <a:pt x="1532" y="488"/>
                    <a:pt x="1552" y="488"/>
                  </a:cubicBezTo>
                  <a:cubicBezTo>
                    <a:pt x="1570" y="488"/>
                    <a:pt x="1584" y="493"/>
                    <a:pt x="1594" y="502"/>
                  </a:cubicBezTo>
                  <a:cubicBezTo>
                    <a:pt x="1605" y="511"/>
                    <a:pt x="1610" y="524"/>
                    <a:pt x="1610" y="539"/>
                  </a:cubicBezTo>
                  <a:cubicBezTo>
                    <a:pt x="1610" y="548"/>
                    <a:pt x="1608" y="556"/>
                    <a:pt x="1605" y="563"/>
                  </a:cubicBezTo>
                  <a:cubicBezTo>
                    <a:pt x="1602" y="570"/>
                    <a:pt x="1598" y="577"/>
                    <a:pt x="1592" y="583"/>
                  </a:cubicBezTo>
                  <a:cubicBezTo>
                    <a:pt x="1586" y="589"/>
                    <a:pt x="1577" y="597"/>
                    <a:pt x="1564" y="606"/>
                  </a:cubicBezTo>
                  <a:cubicBezTo>
                    <a:pt x="1552" y="614"/>
                    <a:pt x="1544" y="621"/>
                    <a:pt x="1540" y="626"/>
                  </a:cubicBezTo>
                  <a:cubicBezTo>
                    <a:pt x="1536" y="630"/>
                    <a:pt x="1534" y="634"/>
                    <a:pt x="1534" y="638"/>
                  </a:cubicBezTo>
                  <a:close/>
                  <a:moveTo>
                    <a:pt x="1761" y="580"/>
                  </a:moveTo>
                  <a:cubicBezTo>
                    <a:pt x="1761" y="610"/>
                    <a:pt x="1755" y="633"/>
                    <a:pt x="1744" y="649"/>
                  </a:cubicBezTo>
                  <a:cubicBezTo>
                    <a:pt x="1732" y="666"/>
                    <a:pt x="1716" y="674"/>
                    <a:pt x="1695" y="674"/>
                  </a:cubicBezTo>
                  <a:cubicBezTo>
                    <a:pt x="1652" y="674"/>
                    <a:pt x="1631" y="644"/>
                    <a:pt x="1631" y="584"/>
                  </a:cubicBezTo>
                  <a:cubicBezTo>
                    <a:pt x="1631" y="553"/>
                    <a:pt x="1636" y="529"/>
                    <a:pt x="1648" y="513"/>
                  </a:cubicBezTo>
                  <a:cubicBezTo>
                    <a:pt x="1659" y="497"/>
                    <a:pt x="1676" y="488"/>
                    <a:pt x="1698" y="488"/>
                  </a:cubicBezTo>
                  <a:cubicBezTo>
                    <a:pt x="1740" y="488"/>
                    <a:pt x="1761" y="519"/>
                    <a:pt x="1761" y="580"/>
                  </a:cubicBezTo>
                  <a:close/>
                  <a:moveTo>
                    <a:pt x="1720" y="581"/>
                  </a:moveTo>
                  <a:cubicBezTo>
                    <a:pt x="1720" y="539"/>
                    <a:pt x="1712" y="519"/>
                    <a:pt x="1696" y="519"/>
                  </a:cubicBezTo>
                  <a:cubicBezTo>
                    <a:pt x="1679" y="519"/>
                    <a:pt x="1671" y="540"/>
                    <a:pt x="1671" y="583"/>
                  </a:cubicBezTo>
                  <a:cubicBezTo>
                    <a:pt x="1671" y="623"/>
                    <a:pt x="1679" y="643"/>
                    <a:pt x="1696" y="643"/>
                  </a:cubicBezTo>
                  <a:cubicBezTo>
                    <a:pt x="1712" y="643"/>
                    <a:pt x="1720" y="623"/>
                    <a:pt x="1720" y="581"/>
                  </a:cubicBezTo>
                  <a:close/>
                  <a:moveTo>
                    <a:pt x="1853" y="487"/>
                  </a:moveTo>
                  <a:cubicBezTo>
                    <a:pt x="1853" y="671"/>
                    <a:pt x="1853" y="671"/>
                    <a:pt x="1853" y="671"/>
                  </a:cubicBezTo>
                  <a:cubicBezTo>
                    <a:pt x="1814" y="671"/>
                    <a:pt x="1814" y="671"/>
                    <a:pt x="1814" y="671"/>
                  </a:cubicBezTo>
                  <a:cubicBezTo>
                    <a:pt x="1814" y="532"/>
                    <a:pt x="1814" y="532"/>
                    <a:pt x="1814" y="532"/>
                  </a:cubicBezTo>
                  <a:cubicBezTo>
                    <a:pt x="1810" y="536"/>
                    <a:pt x="1804" y="539"/>
                    <a:pt x="1797" y="542"/>
                  </a:cubicBezTo>
                  <a:cubicBezTo>
                    <a:pt x="1790" y="545"/>
                    <a:pt x="1783" y="547"/>
                    <a:pt x="1776" y="548"/>
                  </a:cubicBezTo>
                  <a:cubicBezTo>
                    <a:pt x="1776" y="514"/>
                    <a:pt x="1776" y="514"/>
                    <a:pt x="1776" y="514"/>
                  </a:cubicBezTo>
                  <a:cubicBezTo>
                    <a:pt x="1796" y="508"/>
                    <a:pt x="1813" y="500"/>
                    <a:pt x="1829" y="487"/>
                  </a:cubicBezTo>
                  <a:lnTo>
                    <a:pt x="1853" y="487"/>
                  </a:lnTo>
                  <a:close/>
                  <a:moveTo>
                    <a:pt x="2004" y="514"/>
                  </a:moveTo>
                  <a:cubicBezTo>
                    <a:pt x="1985" y="549"/>
                    <a:pt x="1971" y="577"/>
                    <a:pt x="1963" y="600"/>
                  </a:cubicBezTo>
                  <a:cubicBezTo>
                    <a:pt x="1955" y="622"/>
                    <a:pt x="1949" y="646"/>
                    <a:pt x="1945" y="671"/>
                  </a:cubicBezTo>
                  <a:cubicBezTo>
                    <a:pt x="1904" y="671"/>
                    <a:pt x="1904" y="671"/>
                    <a:pt x="1904" y="671"/>
                  </a:cubicBezTo>
                  <a:cubicBezTo>
                    <a:pt x="1908" y="646"/>
                    <a:pt x="1915" y="622"/>
                    <a:pt x="1924" y="598"/>
                  </a:cubicBezTo>
                  <a:cubicBezTo>
                    <a:pt x="1934" y="575"/>
                    <a:pt x="1947" y="550"/>
                    <a:pt x="1963" y="524"/>
                  </a:cubicBezTo>
                  <a:cubicBezTo>
                    <a:pt x="1879" y="524"/>
                    <a:pt x="1879" y="524"/>
                    <a:pt x="1879" y="524"/>
                  </a:cubicBezTo>
                  <a:cubicBezTo>
                    <a:pt x="1879" y="491"/>
                    <a:pt x="1879" y="491"/>
                    <a:pt x="1879" y="491"/>
                  </a:cubicBezTo>
                  <a:cubicBezTo>
                    <a:pt x="2004" y="491"/>
                    <a:pt x="2004" y="491"/>
                    <a:pt x="2004" y="491"/>
                  </a:cubicBezTo>
                  <a:lnTo>
                    <a:pt x="2004" y="514"/>
                  </a:lnTo>
                  <a:close/>
                </a:path>
              </a:pathLst>
            </a:custGeom>
            <a:solidFill>
              <a:srgbClr val="D83B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3593264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44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gradFill>
                  <a:gsLst>
                    <a:gs pos="1250">
                      <a:schemeClr val="tx1"/>
                    </a:gs>
                    <a:gs pos="100000">
                      <a:schemeClr val="tx1"/>
                    </a:gs>
                  </a:gsLst>
                  <a:lin ang="5400000" scaled="0"/>
                </a:gradFill>
              </a:defRPr>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16896540"/>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Picture 3"/>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386798544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69953148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599">
                <a:latin typeface="+mj-lt"/>
              </a:defRPr>
            </a:lvl1pPr>
          </a:lstStyle>
          <a:p>
            <a:r>
              <a:rPr lang="en-US"/>
              <a:t>Click to edit Master title style</a:t>
            </a:r>
          </a:p>
        </p:txBody>
      </p:sp>
      <p:sp>
        <p:nvSpPr>
          <p:cNvPr id="6" name="Text Placeholder 5"/>
          <p:cNvSpPr>
            <a:spLocks noGrp="1"/>
          </p:cNvSpPr>
          <p:nvPr>
            <p:ph type="body" sz="quarter" idx="10"/>
          </p:nvPr>
        </p:nvSpPr>
        <p:spPr>
          <a:xfrm>
            <a:off x="274639" y="1212851"/>
            <a:ext cx="11887200" cy="1517338"/>
          </a:xfrm>
        </p:spPr>
        <p:txBody>
          <a:bodyPr/>
          <a:lstStyle>
            <a:lvl1pPr marL="0" indent="0">
              <a:buNone/>
              <a:defRPr sz="1800">
                <a:gradFill>
                  <a:gsLst>
                    <a:gs pos="1250">
                      <a:schemeClr val="tx2"/>
                    </a:gs>
                    <a:gs pos="99000">
                      <a:schemeClr val="tx2"/>
                    </a:gs>
                  </a:gsLst>
                  <a:lin ang="5400000" scaled="0"/>
                </a:gradFill>
                <a:latin typeface="+mn-lt"/>
              </a:defRPr>
            </a:lvl1pPr>
            <a:lvl2pPr marL="347405" indent="0">
              <a:buFontTx/>
              <a:buNone/>
              <a:defRPr sz="1599"/>
            </a:lvl2pPr>
            <a:lvl3pPr marL="575961" indent="0">
              <a:buNone/>
              <a:defRPr sz="1599"/>
            </a:lvl3pPr>
            <a:lvl4pPr marL="804518" indent="0">
              <a:buNone/>
              <a:defRPr sz="1599"/>
            </a:lvl4pPr>
            <a:lvl5pPr marL="1033074" indent="0">
              <a:buNone/>
              <a:defRPr sz="1599"/>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p:cNvCxnSpPr/>
          <p:nvPr userDrawn="1"/>
        </p:nvCxnSpPr>
        <p:spPr>
          <a:xfrm>
            <a:off x="274638" y="982662"/>
            <a:ext cx="11887070" cy="0"/>
          </a:xfrm>
          <a:prstGeom prst="line">
            <a:avLst/>
          </a:prstGeom>
          <a:ln>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Footer Placeholder 2"/>
          <p:cNvSpPr>
            <a:spLocks noGrp="1"/>
          </p:cNvSpPr>
          <p:nvPr>
            <p:ph type="ftr" sz="quarter" idx="3"/>
          </p:nvPr>
        </p:nvSpPr>
        <p:spPr>
          <a:xfrm>
            <a:off x="3856037" y="6632158"/>
            <a:ext cx="2971865" cy="371477"/>
          </a:xfrm>
          <a:prstGeom prst="rect">
            <a:avLst/>
          </a:prstGeom>
        </p:spPr>
        <p:txBody>
          <a:bodyPr vert="horz" lIns="91440" tIns="45720" rIns="91440" bIns="45720" rtlCol="0" anchor="ctr"/>
          <a:lstStyle>
            <a:lvl1pPr algn="r">
              <a:defRPr sz="1199">
                <a:solidFill>
                  <a:schemeClr val="tx1">
                    <a:tint val="75000"/>
                  </a:schemeClr>
                </a:solidFill>
              </a:defRPr>
            </a:lvl1pPr>
          </a:lstStyle>
          <a:p>
            <a:endParaRPr lang="en-US"/>
          </a:p>
        </p:txBody>
      </p:sp>
      <p:sp>
        <p:nvSpPr>
          <p:cNvPr id="11" name="Slide Number Placeholder 4"/>
          <p:cNvSpPr>
            <a:spLocks noGrp="1"/>
          </p:cNvSpPr>
          <p:nvPr>
            <p:ph type="sldNum" sz="quarter" idx="4"/>
          </p:nvPr>
        </p:nvSpPr>
        <p:spPr>
          <a:xfrm>
            <a:off x="6827903" y="6632160"/>
            <a:ext cx="609535" cy="371475"/>
          </a:xfrm>
          <a:prstGeom prst="rect">
            <a:avLst/>
          </a:prstGeom>
        </p:spPr>
        <p:txBody>
          <a:bodyPr vert="horz" lIns="91440" tIns="45720" rIns="91440" bIns="45720" rtlCol="0" anchor="ctr"/>
          <a:lstStyle>
            <a:lvl1pPr algn="l">
              <a:defRPr sz="1199">
                <a:solidFill>
                  <a:schemeClr val="tx1">
                    <a:tint val="75000"/>
                  </a:schemeClr>
                </a:solidFill>
              </a:defRPr>
            </a:lvl1pPr>
          </a:lstStyle>
          <a:p>
            <a:fld id="{76B01178-3A51-4FBE-A41C-D89FC6BEBC7B}" type="slidenum">
              <a:rPr lang="en-US" smtClean="0"/>
              <a:pPr/>
              <a:t>‹#›</a:t>
            </a:fld>
            <a:endParaRPr lang="en-US"/>
          </a:p>
        </p:txBody>
      </p:sp>
    </p:spTree>
    <p:extLst>
      <p:ext uri="{BB962C8B-B14F-4D97-AF65-F5344CB8AC3E}">
        <p14:creationId xmlns:p14="http://schemas.microsoft.com/office/powerpoint/2010/main" val="980636224"/>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Main Text Box"/>
          <p:cNvSpPr>
            <a:spLocks noGrp="1" noChangeArrowheads="1"/>
          </p:cNvSpPr>
          <p:nvPr>
            <p:ph idx="1"/>
          </p:nvPr>
        </p:nvSpPr>
        <p:spPr bwMode="auto">
          <a:xfrm>
            <a:off x="274639" y="1897063"/>
            <a:ext cx="11889564" cy="4271963"/>
          </a:xfrm>
          <a:prstGeom prst="rect">
            <a:avLst/>
          </a:prstGeom>
          <a:noFill/>
          <a:ln w="9525" algn="ctr">
            <a:noFill/>
            <a:miter lim="800000"/>
            <a:headEnd/>
            <a:tailEnd/>
          </a:ln>
          <a:effectLst/>
        </p:spPr>
        <p:txBody>
          <a:bodyPr vert="horz" wrap="square" lIns="146139" tIns="91337" rIns="146139" bIns="91337"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p:cNvSpPr>
            <a:spLocks noGrp="1"/>
          </p:cNvSpPr>
          <p:nvPr>
            <p:ph type="title"/>
          </p:nvPr>
        </p:nvSpPr>
        <p:spPr/>
        <p:txBody>
          <a:bodyPr/>
          <a:lstStyle/>
          <a:p>
            <a:r>
              <a:rPr lang="en-US"/>
              <a:t>Click to edit Master title style</a:t>
            </a:r>
          </a:p>
        </p:txBody>
      </p:sp>
      <p:sp>
        <p:nvSpPr>
          <p:cNvPr id="6" name="Text Placeholder 2"/>
          <p:cNvSpPr>
            <a:spLocks noGrp="1"/>
          </p:cNvSpPr>
          <p:nvPr>
            <p:ph type="body" sz="quarter" idx="11"/>
          </p:nvPr>
        </p:nvSpPr>
        <p:spPr>
          <a:xfrm>
            <a:off x="274639" y="1212850"/>
            <a:ext cx="11889564" cy="492234"/>
          </a:xfrm>
          <a:prstGeom prst="rect">
            <a:avLst/>
          </a:prstGeom>
        </p:spPr>
        <p:txBody>
          <a:bodyPr vert="horz" wrap="square" lIns="146139" tIns="91337" rIns="146139" bIns="91337" rtlCol="0" anchor="t">
            <a:noAutofit/>
          </a:bodyPr>
          <a:lstStyle>
            <a:lvl1pPr marL="0" indent="0">
              <a:buFontTx/>
              <a:buNone/>
              <a:defRPr lang="en-US" sz="2000" b="0" cap="none" spc="-102" dirty="0" smtClean="0">
                <a:ln w="3175">
                  <a:noFill/>
                </a:ln>
                <a:solidFill>
                  <a:schemeClr val="tx1"/>
                </a:solidFill>
                <a:effectLst/>
                <a:latin typeface="+mn-lt"/>
                <a:cs typeface="Segoe UI" pitchFamily="34" charset="0"/>
              </a:defRPr>
            </a:lvl1pPr>
            <a:lvl2pPr>
              <a:defRPr lang="en-US" sz="1599" dirty="0" smtClean="0"/>
            </a:lvl2pPr>
            <a:lvl3pPr>
              <a:defRPr lang="en-US" sz="1599" dirty="0" smtClean="0"/>
            </a:lvl3pPr>
            <a:lvl4pPr>
              <a:defRPr lang="en-US" sz="1399" dirty="0" smtClean="0"/>
            </a:lvl4pPr>
            <a:lvl5pPr>
              <a:defRPr lang="en-US" sz="1399" dirty="0"/>
            </a:lvl5pPr>
          </a:lstStyle>
          <a:p>
            <a:pPr lvl="0">
              <a:spcBef>
                <a:spcPct val="0"/>
              </a:spcBef>
              <a:buNone/>
            </a:pPr>
            <a:r>
              <a:rPr lang="en-US"/>
              <a:t>Edit Master text styles</a:t>
            </a:r>
          </a:p>
        </p:txBody>
      </p:sp>
      <p:sp>
        <p:nvSpPr>
          <p:cNvPr id="3" name="Footer Placeholder 2"/>
          <p:cNvSpPr>
            <a:spLocks noGrp="1"/>
          </p:cNvSpPr>
          <p:nvPr>
            <p:ph type="ftr" sz="quarter" idx="12"/>
          </p:nvPr>
        </p:nvSpPr>
        <p:spPr/>
        <p:txBody>
          <a:bodyPr/>
          <a:lstStyle/>
          <a:p>
            <a:pPr algn="l"/>
            <a:endParaRPr lang="en-US"/>
          </a:p>
        </p:txBody>
      </p:sp>
    </p:spTree>
    <p:extLst>
      <p:ext uri="{BB962C8B-B14F-4D97-AF65-F5344CB8AC3E}">
        <p14:creationId xmlns:p14="http://schemas.microsoft.com/office/powerpoint/2010/main" val="335429828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endParaRPr lang="nl-NL"/>
          </a:p>
        </p:txBody>
      </p:sp>
      <p:sp>
        <p:nvSpPr>
          <p:cNvPr id="3" name="Subtitle 2"/>
          <p:cNvSpPr>
            <a:spLocks noGrp="1"/>
          </p:cNvSpPr>
          <p:nvPr>
            <p:ph type="subTitle" idx="1"/>
          </p:nvPr>
        </p:nvSpPr>
        <p:spPr>
          <a:xfrm>
            <a:off x="1554560" y="3673745"/>
            <a:ext cx="9327356" cy="523733"/>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endParaRPr lang="nl-NL"/>
          </a:p>
        </p:txBody>
      </p:sp>
      <p:sp>
        <p:nvSpPr>
          <p:cNvPr id="4" name="Date Placeholder 3"/>
          <p:cNvSpPr>
            <a:spLocks noGrp="1"/>
          </p:cNvSpPr>
          <p:nvPr>
            <p:ph type="dt" sz="half" idx="10"/>
          </p:nvPr>
        </p:nvSpPr>
        <p:spPr/>
        <p:txBody>
          <a:bodyPr/>
          <a:lstStyle/>
          <a:p>
            <a:fld id="{59CA3AE7-3E89-4277-BD9C-811BD6512828}" type="datetime1">
              <a:rPr lang="en-US" smtClean="0"/>
              <a:t>11/5/2018</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2C070D2D-4BF6-4D02-9A1F-593DD1D2D2D9}" type="slidenum">
              <a:rPr lang="nl-NL" smtClean="0"/>
              <a:t>‹#›</a:t>
            </a:fld>
            <a:endParaRPr lang="nl-NL"/>
          </a:p>
        </p:txBody>
      </p:sp>
    </p:spTree>
    <p:extLst>
      <p:ext uri="{BB962C8B-B14F-4D97-AF65-F5344CB8AC3E}">
        <p14:creationId xmlns:p14="http://schemas.microsoft.com/office/powerpoint/2010/main" val="6945390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x">
  <p:cSld name="1_Title with content Clear">
    <p:bg>
      <p:bgPr>
        <a:solidFill>
          <a:srgbClr val="FFFFFF"/>
        </a:solidFill>
        <a:effectLst/>
      </p:bgPr>
    </p:bg>
    <p:spTree>
      <p:nvGrpSpPr>
        <p:cNvPr id="1" name=""/>
        <p:cNvGrpSpPr/>
        <p:nvPr/>
      </p:nvGrpSpPr>
      <p:grpSpPr>
        <a:xfrm>
          <a:off x="0" y="0"/>
          <a:ext cx="0" cy="0"/>
          <a:chOff x="0" y="0"/>
          <a:chExt cx="0" cy="0"/>
        </a:xfrm>
      </p:grpSpPr>
      <p:sp>
        <p:nvSpPr>
          <p:cNvPr id="11" name="Shape 11"/>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513822387"/>
      </p:ext>
    </p:extLst>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1"/>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10431073" y="6187908"/>
            <a:ext cx="1548202" cy="333459"/>
          </a:xfrm>
          <a:prstGeom prst="rect">
            <a:avLst/>
          </a:prstGeom>
        </p:spPr>
      </p:pic>
      <p:sp>
        <p:nvSpPr>
          <p:cNvPr id="7" name="Title 1"/>
          <p:cNvSpPr>
            <a:spLocks noGrp="1"/>
          </p:cNvSpPr>
          <p:nvPr>
            <p:ph type="ctrTitle" hasCustomPrompt="1"/>
          </p:nvPr>
        </p:nvSpPr>
        <p:spPr>
          <a:xfrm>
            <a:off x="274703" y="2117179"/>
            <a:ext cx="10058334" cy="1661993"/>
          </a:xfrm>
        </p:spPr>
        <p:txBody>
          <a:bodyPr lIns="146139" tIns="91337" rIns="146139" bIns="91337" anchor="b" anchorCtr="0">
            <a:normAutofit/>
          </a:bodyPr>
          <a:lstStyle>
            <a:lvl1pPr algn="l">
              <a:defRPr sz="5999" b="0" cap="none" baseline="0">
                <a:solidFill>
                  <a:schemeClr val="bg1"/>
                </a:solidFill>
                <a:latin typeface="+mj-lt"/>
              </a:defRPr>
            </a:lvl1pPr>
          </a:lstStyle>
          <a:p>
            <a:r>
              <a:rPr lang="en-US"/>
              <a:t>Deck Title</a:t>
            </a:r>
          </a:p>
        </p:txBody>
      </p:sp>
      <p:sp>
        <p:nvSpPr>
          <p:cNvPr id="8" name="Subtitle 2"/>
          <p:cNvSpPr>
            <a:spLocks noGrp="1"/>
          </p:cNvSpPr>
          <p:nvPr>
            <p:ph type="subTitle" idx="1" hasCustomPrompt="1"/>
          </p:nvPr>
        </p:nvSpPr>
        <p:spPr>
          <a:xfrm>
            <a:off x="274716" y="4208468"/>
            <a:ext cx="6399212" cy="1144680"/>
          </a:xfrm>
          <a:prstGeom prst="rect">
            <a:avLst/>
          </a:prstGeom>
        </p:spPr>
        <p:txBody>
          <a:bodyPr lIns="146139" tIns="109605" rIns="146139" bIns="109605"/>
          <a:lstStyle>
            <a:lvl1pPr marL="0" indent="0" algn="l">
              <a:spcBef>
                <a:spcPts val="600"/>
              </a:spcBef>
              <a:buNone/>
              <a:defRPr sz="3000" b="0" cap="none" spc="0" baseline="0">
                <a:solidFill>
                  <a:schemeClr val="bg1"/>
                </a:solidFill>
                <a:latin typeface="+mj-lt"/>
              </a:defRPr>
            </a:lvl1pPr>
            <a:lvl2pPr marL="539009" indent="0" algn="ctr">
              <a:buNone/>
              <a:defRPr>
                <a:solidFill>
                  <a:schemeClr val="tx1">
                    <a:tint val="75000"/>
                  </a:schemeClr>
                </a:solidFill>
              </a:defRPr>
            </a:lvl2pPr>
            <a:lvl3pPr marL="1078030" indent="0" algn="ctr">
              <a:buNone/>
              <a:defRPr>
                <a:solidFill>
                  <a:schemeClr val="tx1">
                    <a:tint val="75000"/>
                  </a:schemeClr>
                </a:solidFill>
              </a:defRPr>
            </a:lvl3pPr>
            <a:lvl4pPr marL="1617039" indent="0" algn="ctr">
              <a:buNone/>
              <a:defRPr>
                <a:solidFill>
                  <a:schemeClr val="tx1">
                    <a:tint val="75000"/>
                  </a:schemeClr>
                </a:solidFill>
              </a:defRPr>
            </a:lvl4pPr>
            <a:lvl5pPr marL="2156053" indent="0" algn="ctr">
              <a:buNone/>
              <a:defRPr>
                <a:solidFill>
                  <a:schemeClr val="tx1">
                    <a:tint val="75000"/>
                  </a:schemeClr>
                </a:solidFill>
              </a:defRPr>
            </a:lvl5pPr>
            <a:lvl6pPr marL="2695057" indent="0" algn="ctr">
              <a:buNone/>
              <a:defRPr>
                <a:solidFill>
                  <a:schemeClr val="tx1">
                    <a:tint val="75000"/>
                  </a:schemeClr>
                </a:solidFill>
              </a:defRPr>
            </a:lvl6pPr>
            <a:lvl7pPr marL="3234074" indent="0" algn="ctr">
              <a:buNone/>
              <a:defRPr>
                <a:solidFill>
                  <a:schemeClr val="tx1">
                    <a:tint val="75000"/>
                  </a:schemeClr>
                </a:solidFill>
              </a:defRPr>
            </a:lvl7pPr>
            <a:lvl8pPr marL="3773087" indent="0" algn="ctr">
              <a:buNone/>
              <a:defRPr>
                <a:solidFill>
                  <a:schemeClr val="tx1">
                    <a:tint val="75000"/>
                  </a:schemeClr>
                </a:solidFill>
              </a:defRPr>
            </a:lvl8pPr>
            <a:lvl9pPr marL="4312096" indent="0" algn="ctr">
              <a:buNone/>
              <a:defRPr>
                <a:solidFill>
                  <a:schemeClr val="tx1">
                    <a:tint val="75000"/>
                  </a:schemeClr>
                </a:solidFill>
              </a:defRPr>
            </a:lvl9pPr>
          </a:lstStyle>
          <a:p>
            <a:r>
              <a:rPr lang="en-US"/>
              <a:t>Audience / Event</a:t>
            </a:r>
            <a:br>
              <a:rPr lang="en-US"/>
            </a:br>
            <a:r>
              <a:rPr lang="en-US"/>
              <a:t>January 27, 2016</a:t>
            </a:r>
          </a:p>
        </p:txBody>
      </p:sp>
      <p:sp>
        <p:nvSpPr>
          <p:cNvPr id="10" name="SP Placeholder Confidential Disclaimer"/>
          <p:cNvSpPr>
            <a:spLocks noChangeArrowheads="1"/>
          </p:cNvSpPr>
          <p:nvPr userDrawn="1"/>
        </p:nvSpPr>
        <p:spPr bwMode="gray">
          <a:xfrm>
            <a:off x="4835102" y="6768792"/>
            <a:ext cx="2833710" cy="188212"/>
          </a:xfrm>
          <a:prstGeom prst="rect">
            <a:avLst/>
          </a:prstGeom>
          <a:noFill/>
          <a:ln w="12700" algn="ctr">
            <a:noFill/>
            <a:miter lim="800000"/>
            <a:headEnd/>
            <a:tailEnd/>
          </a:ln>
        </p:spPr>
        <p:txBody>
          <a:bodyPr wrap="none" lIns="0" tIns="0" rIns="0" bIns="0">
            <a:spAutoFit/>
          </a:bodyPr>
          <a:lstStyle/>
          <a:p>
            <a:pPr eaLnBrk="0" hangingPunct="0">
              <a:spcBef>
                <a:spcPct val="0"/>
              </a:spcBef>
              <a:spcAft>
                <a:spcPct val="0"/>
              </a:spcAft>
            </a:pPr>
            <a:r>
              <a:rPr lang="en-US" sz="1199">
                <a:solidFill>
                  <a:schemeClr val="bg1"/>
                </a:solidFill>
                <a:ea typeface="Segoe UI"/>
                <a:cs typeface="Segoe UI"/>
                <a:sym typeface="Segoe UI"/>
              </a:rPr>
              <a:t>CONFIDENTIAL | FOR</a:t>
            </a:r>
            <a:r>
              <a:rPr lang="en-US" sz="1199" baseline="0">
                <a:solidFill>
                  <a:schemeClr val="bg1"/>
                </a:solidFill>
                <a:ea typeface="Segoe UI"/>
                <a:cs typeface="Segoe UI"/>
                <a:sym typeface="Segoe UI"/>
              </a:rPr>
              <a:t> DISCUSSION ONLY</a:t>
            </a:r>
            <a:endParaRPr lang="en-US" sz="1199">
              <a:solidFill>
                <a:schemeClr val="bg1"/>
              </a:solidFill>
              <a:ea typeface="Segoe UI"/>
              <a:cs typeface="Segoe UI"/>
              <a:sym typeface="Segoe UI"/>
            </a:endParaRPr>
          </a:p>
        </p:txBody>
      </p:sp>
    </p:spTree>
    <p:extLst>
      <p:ext uri="{BB962C8B-B14F-4D97-AF65-F5344CB8AC3E}">
        <p14:creationId xmlns:p14="http://schemas.microsoft.com/office/powerpoint/2010/main" val="135896990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Title Slide White">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274703" y="2117179"/>
            <a:ext cx="10058334" cy="1661993"/>
          </a:xfrm>
        </p:spPr>
        <p:txBody>
          <a:bodyPr lIns="146139" tIns="91337" rIns="146139" bIns="91337" anchor="b" anchorCtr="0">
            <a:normAutofit/>
          </a:bodyPr>
          <a:lstStyle>
            <a:lvl1pPr algn="l">
              <a:defRPr sz="5999" b="0" cap="none" baseline="0">
                <a:solidFill>
                  <a:schemeClr val="accent4"/>
                </a:solidFill>
                <a:latin typeface="+mj-lt"/>
              </a:defRPr>
            </a:lvl1pPr>
          </a:lstStyle>
          <a:p>
            <a:r>
              <a:rPr lang="en-US"/>
              <a:t>Deck Title</a:t>
            </a:r>
          </a:p>
        </p:txBody>
      </p:sp>
      <p:sp>
        <p:nvSpPr>
          <p:cNvPr id="8" name="Subtitle 2"/>
          <p:cNvSpPr>
            <a:spLocks noGrp="1"/>
          </p:cNvSpPr>
          <p:nvPr>
            <p:ph type="subTitle" idx="1" hasCustomPrompt="1"/>
          </p:nvPr>
        </p:nvSpPr>
        <p:spPr>
          <a:xfrm>
            <a:off x="274716" y="4208468"/>
            <a:ext cx="6399212" cy="1144680"/>
          </a:xfrm>
          <a:prstGeom prst="rect">
            <a:avLst/>
          </a:prstGeom>
        </p:spPr>
        <p:txBody>
          <a:bodyPr lIns="146139" tIns="109605" rIns="146139" bIns="109605"/>
          <a:lstStyle>
            <a:lvl1pPr marL="0" indent="0" algn="l">
              <a:spcBef>
                <a:spcPts val="600"/>
              </a:spcBef>
              <a:buNone/>
              <a:defRPr sz="3000" b="0" cap="none" spc="0" baseline="0">
                <a:solidFill>
                  <a:schemeClr val="accent4"/>
                </a:solidFill>
                <a:latin typeface="+mj-lt"/>
              </a:defRPr>
            </a:lvl1pPr>
            <a:lvl2pPr marL="539009" indent="0" algn="ctr">
              <a:buNone/>
              <a:defRPr>
                <a:solidFill>
                  <a:schemeClr val="tx1">
                    <a:tint val="75000"/>
                  </a:schemeClr>
                </a:solidFill>
              </a:defRPr>
            </a:lvl2pPr>
            <a:lvl3pPr marL="1078030" indent="0" algn="ctr">
              <a:buNone/>
              <a:defRPr>
                <a:solidFill>
                  <a:schemeClr val="tx1">
                    <a:tint val="75000"/>
                  </a:schemeClr>
                </a:solidFill>
              </a:defRPr>
            </a:lvl3pPr>
            <a:lvl4pPr marL="1617039" indent="0" algn="ctr">
              <a:buNone/>
              <a:defRPr>
                <a:solidFill>
                  <a:schemeClr val="tx1">
                    <a:tint val="75000"/>
                  </a:schemeClr>
                </a:solidFill>
              </a:defRPr>
            </a:lvl4pPr>
            <a:lvl5pPr marL="2156053" indent="0" algn="ctr">
              <a:buNone/>
              <a:defRPr>
                <a:solidFill>
                  <a:schemeClr val="tx1">
                    <a:tint val="75000"/>
                  </a:schemeClr>
                </a:solidFill>
              </a:defRPr>
            </a:lvl5pPr>
            <a:lvl6pPr marL="2695057" indent="0" algn="ctr">
              <a:buNone/>
              <a:defRPr>
                <a:solidFill>
                  <a:schemeClr val="tx1">
                    <a:tint val="75000"/>
                  </a:schemeClr>
                </a:solidFill>
              </a:defRPr>
            </a:lvl6pPr>
            <a:lvl7pPr marL="3234074" indent="0" algn="ctr">
              <a:buNone/>
              <a:defRPr>
                <a:solidFill>
                  <a:schemeClr val="tx1">
                    <a:tint val="75000"/>
                  </a:schemeClr>
                </a:solidFill>
              </a:defRPr>
            </a:lvl7pPr>
            <a:lvl8pPr marL="3773087" indent="0" algn="ctr">
              <a:buNone/>
              <a:defRPr>
                <a:solidFill>
                  <a:schemeClr val="tx1">
                    <a:tint val="75000"/>
                  </a:schemeClr>
                </a:solidFill>
              </a:defRPr>
            </a:lvl8pPr>
            <a:lvl9pPr marL="4312096" indent="0" algn="ctr">
              <a:buNone/>
              <a:defRPr>
                <a:solidFill>
                  <a:schemeClr val="tx1">
                    <a:tint val="75000"/>
                  </a:schemeClr>
                </a:solidFill>
              </a:defRPr>
            </a:lvl9pPr>
          </a:lstStyle>
          <a:p>
            <a:r>
              <a:rPr lang="en-US"/>
              <a:t>Audience / Event</a:t>
            </a:r>
            <a:br>
              <a:rPr lang="en-US"/>
            </a:br>
            <a:r>
              <a:rPr lang="en-US"/>
              <a:t>January 27, 2016</a:t>
            </a:r>
          </a:p>
        </p:txBody>
      </p:sp>
      <p:pic>
        <p:nvPicPr>
          <p:cNvPr id="14" name="Picture 1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gray">
          <a:xfrm>
            <a:off x="10431073" y="6183780"/>
            <a:ext cx="1548202" cy="330006"/>
          </a:xfrm>
          <a:prstGeom prst="rect">
            <a:avLst/>
          </a:prstGeom>
        </p:spPr>
      </p:pic>
      <p:sp>
        <p:nvSpPr>
          <p:cNvPr id="9" name="SP Placeholder Confidential Disclaimer"/>
          <p:cNvSpPr>
            <a:spLocks noChangeArrowheads="1"/>
          </p:cNvSpPr>
          <p:nvPr userDrawn="1"/>
        </p:nvSpPr>
        <p:spPr bwMode="gray">
          <a:xfrm>
            <a:off x="4835102" y="6768792"/>
            <a:ext cx="2833710" cy="188212"/>
          </a:xfrm>
          <a:prstGeom prst="rect">
            <a:avLst/>
          </a:prstGeom>
          <a:noFill/>
          <a:ln w="12700" algn="ctr">
            <a:noFill/>
            <a:miter lim="800000"/>
            <a:headEnd/>
            <a:tailEnd/>
          </a:ln>
        </p:spPr>
        <p:txBody>
          <a:bodyPr wrap="none" lIns="0" tIns="0" rIns="0" bIns="0">
            <a:spAutoFit/>
          </a:bodyPr>
          <a:lstStyle/>
          <a:p>
            <a:pPr eaLnBrk="0" hangingPunct="0">
              <a:spcBef>
                <a:spcPct val="0"/>
              </a:spcBef>
              <a:spcAft>
                <a:spcPct val="0"/>
              </a:spcAft>
            </a:pPr>
            <a:r>
              <a:rPr lang="en-US" sz="1199">
                <a:solidFill>
                  <a:schemeClr val="tx2">
                    <a:lumMod val="100000"/>
                  </a:schemeClr>
                </a:solidFill>
                <a:ea typeface="Segoe UI"/>
                <a:cs typeface="Segoe UI"/>
                <a:sym typeface="Segoe UI"/>
              </a:rPr>
              <a:t>CONFIDENTIAL | FOR</a:t>
            </a:r>
            <a:r>
              <a:rPr lang="en-US" sz="1199" baseline="0">
                <a:solidFill>
                  <a:schemeClr val="tx2">
                    <a:lumMod val="100000"/>
                  </a:schemeClr>
                </a:solidFill>
                <a:ea typeface="Segoe UI"/>
                <a:cs typeface="Segoe UI"/>
                <a:sym typeface="Segoe UI"/>
              </a:rPr>
              <a:t> DISCUSSION ONLY</a:t>
            </a:r>
            <a:endParaRPr lang="en-US" sz="1199">
              <a:solidFill>
                <a:schemeClr val="tx2">
                  <a:lumMod val="100000"/>
                </a:schemeClr>
              </a:solidFill>
              <a:ea typeface="Segoe UI"/>
              <a:cs typeface="Segoe UI"/>
              <a:sym typeface="Segoe UI"/>
            </a:endParaRPr>
          </a:p>
        </p:txBody>
      </p:sp>
    </p:spTree>
    <p:extLst>
      <p:ext uri="{BB962C8B-B14F-4D97-AF65-F5344CB8AC3E}">
        <p14:creationId xmlns:p14="http://schemas.microsoft.com/office/powerpoint/2010/main" val="67670539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Main Text Box"/>
          <p:cNvSpPr>
            <a:spLocks noGrp="1" noChangeArrowheads="1"/>
          </p:cNvSpPr>
          <p:nvPr>
            <p:ph idx="1"/>
          </p:nvPr>
        </p:nvSpPr>
        <p:spPr bwMode="auto">
          <a:xfrm>
            <a:off x="274639" y="1897063"/>
            <a:ext cx="11889564" cy="4271963"/>
          </a:xfrm>
          <a:prstGeom prst="rect">
            <a:avLst/>
          </a:prstGeom>
          <a:noFill/>
          <a:ln w="9525" algn="ctr">
            <a:noFill/>
            <a:miter lim="800000"/>
            <a:headEnd/>
            <a:tailEnd/>
          </a:ln>
          <a:effectLst/>
        </p:spPr>
        <p:txBody>
          <a:bodyPr vert="horz" wrap="square" lIns="146139" tIns="91337" rIns="146139" bIns="91337"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p:cNvSpPr>
            <a:spLocks noGrp="1"/>
          </p:cNvSpPr>
          <p:nvPr>
            <p:ph type="title"/>
          </p:nvPr>
        </p:nvSpPr>
        <p:spPr/>
        <p:txBody>
          <a:bodyPr/>
          <a:lstStyle/>
          <a:p>
            <a:r>
              <a:rPr lang="en-US"/>
              <a:t>Click to edit Master title style</a:t>
            </a:r>
          </a:p>
        </p:txBody>
      </p:sp>
      <p:sp>
        <p:nvSpPr>
          <p:cNvPr id="6" name="Text Placeholder 2"/>
          <p:cNvSpPr>
            <a:spLocks noGrp="1"/>
          </p:cNvSpPr>
          <p:nvPr>
            <p:ph type="body" sz="quarter" idx="11"/>
          </p:nvPr>
        </p:nvSpPr>
        <p:spPr>
          <a:xfrm>
            <a:off x="274639" y="1212850"/>
            <a:ext cx="11889564" cy="492234"/>
          </a:xfrm>
          <a:prstGeom prst="rect">
            <a:avLst/>
          </a:prstGeom>
        </p:spPr>
        <p:txBody>
          <a:bodyPr vert="horz" wrap="square" lIns="146139" tIns="91337" rIns="146139" bIns="91337" rtlCol="0" anchor="t">
            <a:noAutofit/>
          </a:bodyPr>
          <a:lstStyle>
            <a:lvl1pPr marL="0" indent="0">
              <a:buFontTx/>
              <a:buNone/>
              <a:defRPr lang="en-US" sz="2000" b="0" cap="none" spc="-102" dirty="0" smtClean="0">
                <a:ln w="3175">
                  <a:noFill/>
                </a:ln>
                <a:solidFill>
                  <a:schemeClr val="tx1"/>
                </a:solidFill>
                <a:effectLst/>
                <a:latin typeface="+mn-lt"/>
                <a:cs typeface="Segoe UI" pitchFamily="34" charset="0"/>
              </a:defRPr>
            </a:lvl1pPr>
            <a:lvl2pPr>
              <a:defRPr lang="en-US" sz="1599" dirty="0" smtClean="0"/>
            </a:lvl2pPr>
            <a:lvl3pPr>
              <a:defRPr lang="en-US" sz="1599" dirty="0" smtClean="0"/>
            </a:lvl3pPr>
            <a:lvl4pPr>
              <a:defRPr lang="en-US" sz="1399" dirty="0" smtClean="0"/>
            </a:lvl4pPr>
            <a:lvl5pPr>
              <a:defRPr lang="en-US" sz="1399" dirty="0"/>
            </a:lvl5pPr>
          </a:lstStyle>
          <a:p>
            <a:pPr lvl="0">
              <a:spcBef>
                <a:spcPct val="0"/>
              </a:spcBef>
              <a:buNone/>
            </a:pPr>
            <a:r>
              <a:rPr lang="en-US"/>
              <a:t>Edit Master text styles</a:t>
            </a:r>
          </a:p>
        </p:txBody>
      </p:sp>
      <p:sp>
        <p:nvSpPr>
          <p:cNvPr id="3" name="Footer Placeholder 2"/>
          <p:cNvSpPr>
            <a:spLocks noGrp="1"/>
          </p:cNvSpPr>
          <p:nvPr>
            <p:ph type="ftr" sz="quarter" idx="12"/>
          </p:nvPr>
        </p:nvSpPr>
        <p:spPr/>
        <p:txBody>
          <a:bodyPr/>
          <a:lstStyle/>
          <a:p>
            <a:pPr algn="l"/>
            <a:endParaRPr lang="en-US"/>
          </a:p>
        </p:txBody>
      </p:sp>
    </p:spTree>
    <p:extLst>
      <p:ext uri="{BB962C8B-B14F-4D97-AF65-F5344CB8AC3E}">
        <p14:creationId xmlns:p14="http://schemas.microsoft.com/office/powerpoint/2010/main" val="36579956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ELA Walkin Horizontal - Light Gray">
    <p:bg bwMode="ltGray">
      <p:bgRef idx="1001">
        <a:schemeClr val="bg2"/>
      </p:bgRef>
    </p:bg>
    <p:spTree>
      <p:nvGrpSpPr>
        <p:cNvPr id="1" name=""/>
        <p:cNvGrpSpPr/>
        <p:nvPr/>
      </p:nvGrpSpPr>
      <p:grpSpPr>
        <a:xfrm>
          <a:off x="0" y="0"/>
          <a:ext cx="0" cy="0"/>
          <a:chOff x="0" y="0"/>
          <a:chExt cx="0" cy="0"/>
        </a:xfrm>
      </p:grpSpPr>
      <p:grpSp>
        <p:nvGrpSpPr>
          <p:cNvPr id="25" name="Group 24" hidden="1"/>
          <p:cNvGrpSpPr/>
          <p:nvPr userDrawn="1"/>
        </p:nvGrpSpPr>
        <p:grpSpPr>
          <a:xfrm>
            <a:off x="5239949" y="-1"/>
            <a:ext cx="7196526" cy="6998194"/>
            <a:chOff x="5239949" y="-1"/>
            <a:chExt cx="7196526" cy="6998194"/>
          </a:xfrm>
        </p:grpSpPr>
        <p:sp>
          <p:nvSpPr>
            <p:cNvPr id="26" name="Rectangle 25"/>
            <p:cNvSpPr/>
            <p:nvPr userDrawn="1"/>
          </p:nvSpPr>
          <p:spPr bwMode="auto">
            <a:xfrm>
              <a:off x="7039081" y="0"/>
              <a:ext cx="1783080" cy="172821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7" name="Rectangle 26"/>
            <p:cNvSpPr/>
            <p:nvPr userDrawn="1"/>
          </p:nvSpPr>
          <p:spPr bwMode="auto">
            <a:xfrm>
              <a:off x="8838213" y="0"/>
              <a:ext cx="1783080" cy="172821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8" name="Rectangle 27"/>
            <p:cNvSpPr/>
            <p:nvPr userDrawn="1"/>
          </p:nvSpPr>
          <p:spPr bwMode="auto">
            <a:xfrm>
              <a:off x="10637344" y="0"/>
              <a:ext cx="1799131" cy="172821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9" name="Rectangle 28"/>
            <p:cNvSpPr/>
            <p:nvPr userDrawn="1"/>
          </p:nvSpPr>
          <p:spPr bwMode="auto">
            <a:xfrm>
              <a:off x="7039081" y="1744558"/>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0" name="Rectangle 29"/>
            <p:cNvSpPr/>
            <p:nvPr userDrawn="1"/>
          </p:nvSpPr>
          <p:spPr bwMode="auto">
            <a:xfrm>
              <a:off x="8838213" y="1744558"/>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p:cNvSpPr/>
            <p:nvPr userDrawn="1"/>
          </p:nvSpPr>
          <p:spPr bwMode="auto">
            <a:xfrm>
              <a:off x="10637344" y="1744558"/>
              <a:ext cx="1799131"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2" name="Rectangle 31"/>
            <p:cNvSpPr/>
            <p:nvPr userDrawn="1"/>
          </p:nvSpPr>
          <p:spPr bwMode="auto">
            <a:xfrm>
              <a:off x="7039081" y="3507222"/>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3" name="Rectangle 32"/>
            <p:cNvSpPr/>
            <p:nvPr userDrawn="1"/>
          </p:nvSpPr>
          <p:spPr bwMode="auto">
            <a:xfrm>
              <a:off x="8838213" y="3507222"/>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4" name="Rectangle 33"/>
            <p:cNvSpPr/>
            <p:nvPr userDrawn="1"/>
          </p:nvSpPr>
          <p:spPr bwMode="auto">
            <a:xfrm>
              <a:off x="10637344" y="3507222"/>
              <a:ext cx="1799131"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p:cNvSpPr/>
            <p:nvPr userDrawn="1"/>
          </p:nvSpPr>
          <p:spPr bwMode="auto">
            <a:xfrm>
              <a:off x="7039081" y="5260833"/>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6" name="Rectangle 35"/>
            <p:cNvSpPr/>
            <p:nvPr userDrawn="1"/>
          </p:nvSpPr>
          <p:spPr bwMode="auto">
            <a:xfrm>
              <a:off x="8838213" y="5260833"/>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7" name="Rectangle 36"/>
            <p:cNvSpPr/>
            <p:nvPr userDrawn="1"/>
          </p:nvSpPr>
          <p:spPr bwMode="auto">
            <a:xfrm>
              <a:off x="10637344" y="5260833"/>
              <a:ext cx="1799131"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8" name="Rectangle 37"/>
            <p:cNvSpPr/>
            <p:nvPr userDrawn="1"/>
          </p:nvSpPr>
          <p:spPr bwMode="auto">
            <a:xfrm>
              <a:off x="5239949" y="-1"/>
              <a:ext cx="1783080" cy="172821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p:cNvSpPr/>
            <p:nvPr userDrawn="1"/>
          </p:nvSpPr>
          <p:spPr bwMode="auto">
            <a:xfrm>
              <a:off x="5239949" y="1744557"/>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0" name="Rectangle 39"/>
            <p:cNvSpPr/>
            <p:nvPr userDrawn="1"/>
          </p:nvSpPr>
          <p:spPr bwMode="auto">
            <a:xfrm>
              <a:off x="5239949" y="3507221"/>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5239949" y="5260833"/>
              <a:ext cx="1783080" cy="173736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15" name="Rectangle 14"/>
          <p:cNvSpPr/>
          <p:nvPr userDrawn="1"/>
        </p:nvSpPr>
        <p:spPr bwMode="auto">
          <a:xfrm>
            <a:off x="7120238" y="3557118"/>
            <a:ext cx="1757260" cy="1712202"/>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p:cNvSpPr/>
          <p:nvPr userDrawn="1"/>
        </p:nvSpPr>
        <p:spPr bwMode="auto">
          <a:xfrm>
            <a:off x="8898724" y="3557118"/>
            <a:ext cx="1757260" cy="1712202"/>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7" name="Rectangle 16"/>
          <p:cNvSpPr/>
          <p:nvPr userDrawn="1"/>
        </p:nvSpPr>
        <p:spPr bwMode="auto">
          <a:xfrm>
            <a:off x="10677210" y="3557118"/>
            <a:ext cx="1773079" cy="1712202"/>
          </a:xfrm>
          <a:prstGeom prst="rect">
            <a:avLst/>
          </a:prstGeom>
          <a:blipFill dpi="0" rotWithShape="1">
            <a:blip r:embed="rId4">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8" name="Rectangle 17"/>
          <p:cNvSpPr/>
          <p:nvPr userDrawn="1"/>
        </p:nvSpPr>
        <p:spPr bwMode="auto">
          <a:xfrm>
            <a:off x="7120238" y="5290045"/>
            <a:ext cx="1757260" cy="1712202"/>
          </a:xfrm>
          <a:prstGeom prst="rect">
            <a:avLst/>
          </a:prstGeom>
          <a:blipFill dpi="0" rotWithShape="1">
            <a:blip r:embed="rId5">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9" name="Rectangle 18"/>
          <p:cNvSpPr/>
          <p:nvPr userDrawn="1"/>
        </p:nvSpPr>
        <p:spPr bwMode="auto">
          <a:xfrm>
            <a:off x="8898724" y="5290045"/>
            <a:ext cx="1757260" cy="1712202"/>
          </a:xfrm>
          <a:prstGeom prst="rect">
            <a:avLst/>
          </a:prstGeom>
          <a:blipFill dpi="0" rotWithShape="1">
            <a:blip r:embed="rId6">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p:cNvSpPr/>
          <p:nvPr userDrawn="1"/>
        </p:nvSpPr>
        <p:spPr bwMode="auto">
          <a:xfrm>
            <a:off x="10677210" y="5290045"/>
            <a:ext cx="1773079" cy="1712202"/>
          </a:xfrm>
          <a:prstGeom prst="rect">
            <a:avLst/>
          </a:prstGeom>
          <a:blipFill dpi="0" rotWithShape="1">
            <a:blip r:embed="rId7">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3" name="Rectangle 22"/>
          <p:cNvSpPr/>
          <p:nvPr userDrawn="1"/>
        </p:nvSpPr>
        <p:spPr bwMode="auto">
          <a:xfrm>
            <a:off x="5344133" y="3557117"/>
            <a:ext cx="1757260" cy="1712202"/>
          </a:xfrm>
          <a:prstGeom prst="rect">
            <a:avLst/>
          </a:prstGeom>
          <a:blipFill dpi="0" rotWithShape="1">
            <a:blip r:embed="rId8">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p:cNvSpPr/>
          <p:nvPr userDrawn="1"/>
        </p:nvSpPr>
        <p:spPr bwMode="auto">
          <a:xfrm>
            <a:off x="5344133" y="5290045"/>
            <a:ext cx="1757260" cy="1712202"/>
          </a:xfrm>
          <a:prstGeom prst="rect">
            <a:avLst/>
          </a:prstGeom>
          <a:blipFill dpi="0" rotWithShape="1">
            <a:blip r:embed="rId9">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9" name="Rectangle 48"/>
          <p:cNvSpPr/>
          <p:nvPr userDrawn="1"/>
        </p:nvSpPr>
        <p:spPr bwMode="auto">
          <a:xfrm>
            <a:off x="-1" y="3557119"/>
            <a:ext cx="1757260" cy="1712202"/>
          </a:xfrm>
          <a:prstGeom prst="rect">
            <a:avLst/>
          </a:prstGeom>
          <a:blipFill dpi="0" rotWithShape="1">
            <a:blip r:embed="rId10">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0" name="Rectangle 49"/>
          <p:cNvSpPr/>
          <p:nvPr userDrawn="1"/>
        </p:nvSpPr>
        <p:spPr bwMode="auto">
          <a:xfrm>
            <a:off x="1776104" y="3557119"/>
            <a:ext cx="1757260" cy="1712202"/>
          </a:xfrm>
          <a:prstGeom prst="rect">
            <a:avLst/>
          </a:prstGeom>
          <a:blipFill dpi="0" rotWithShape="1">
            <a:blip r:embed="rId11">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1" name="Rectangle 50"/>
          <p:cNvSpPr/>
          <p:nvPr userDrawn="1"/>
        </p:nvSpPr>
        <p:spPr bwMode="auto">
          <a:xfrm>
            <a:off x="3552209" y="3557119"/>
            <a:ext cx="1773079" cy="1712202"/>
          </a:xfrm>
          <a:prstGeom prst="rect">
            <a:avLst/>
          </a:prstGeom>
          <a:blipFill dpi="0" rotWithShape="1">
            <a:blip r:embed="rId12">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2" name="Rectangle 51"/>
          <p:cNvSpPr/>
          <p:nvPr userDrawn="1"/>
        </p:nvSpPr>
        <p:spPr bwMode="auto">
          <a:xfrm>
            <a:off x="-1" y="5290045"/>
            <a:ext cx="1757260" cy="1712202"/>
          </a:xfrm>
          <a:prstGeom prst="rect">
            <a:avLst/>
          </a:prstGeom>
          <a:blipFill dpi="0" rotWithShape="1">
            <a:blip r:embed="rId13">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3" name="Rectangle 52"/>
          <p:cNvSpPr/>
          <p:nvPr userDrawn="1"/>
        </p:nvSpPr>
        <p:spPr bwMode="auto">
          <a:xfrm>
            <a:off x="1776104" y="5290045"/>
            <a:ext cx="1757260" cy="1712202"/>
          </a:xfrm>
          <a:prstGeom prst="rect">
            <a:avLst/>
          </a:prstGeom>
          <a:blipFill dpi="0" rotWithShape="1">
            <a:blip r:embed="rId14">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4" name="Rectangle 53"/>
          <p:cNvSpPr/>
          <p:nvPr userDrawn="1"/>
        </p:nvSpPr>
        <p:spPr bwMode="auto">
          <a:xfrm>
            <a:off x="3552209" y="5290045"/>
            <a:ext cx="1773079" cy="1712202"/>
          </a:xfrm>
          <a:prstGeom prst="rect">
            <a:avLst/>
          </a:prstGeom>
          <a:blipFill dpi="0" rotWithShape="1">
            <a:blip r:embed="rId15">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44" name="Group 43"/>
          <p:cNvGrpSpPr/>
          <p:nvPr userDrawn="1"/>
        </p:nvGrpSpPr>
        <p:grpSpPr>
          <a:xfrm>
            <a:off x="461963" y="481013"/>
            <a:ext cx="3921125" cy="1966912"/>
            <a:chOff x="471488" y="490538"/>
            <a:chExt cx="3921125" cy="1966912"/>
          </a:xfrm>
        </p:grpSpPr>
        <p:sp>
          <p:nvSpPr>
            <p:cNvPr id="45" name="Freeform 5"/>
            <p:cNvSpPr>
              <a:spLocks noEditPoints="1"/>
            </p:cNvSpPr>
            <p:nvPr userDrawn="1"/>
          </p:nvSpPr>
          <p:spPr bwMode="auto">
            <a:xfrm>
              <a:off x="788988" y="527050"/>
              <a:ext cx="830263" cy="163512"/>
            </a:xfrm>
            <a:custGeom>
              <a:avLst/>
              <a:gdLst>
                <a:gd name="T0" fmla="*/ 398 w 428"/>
                <a:gd name="T1" fmla="*/ 13 h 84"/>
                <a:gd name="T2" fmla="*/ 383 w 428"/>
                <a:gd name="T3" fmla="*/ 28 h 84"/>
                <a:gd name="T4" fmla="*/ 415 w 428"/>
                <a:gd name="T5" fmla="*/ 12 h 84"/>
                <a:gd name="T6" fmla="*/ 428 w 428"/>
                <a:gd name="T7" fmla="*/ 39 h 84"/>
                <a:gd name="T8" fmla="*/ 416 w 428"/>
                <a:gd name="T9" fmla="*/ 67 h 84"/>
                <a:gd name="T10" fmla="*/ 428 w 428"/>
                <a:gd name="T11" fmla="*/ 82 h 84"/>
                <a:gd name="T12" fmla="*/ 402 w 428"/>
                <a:gd name="T13" fmla="*/ 66 h 84"/>
                <a:gd name="T14" fmla="*/ 383 w 428"/>
                <a:gd name="T15" fmla="*/ 82 h 84"/>
                <a:gd name="T16" fmla="*/ 361 w 428"/>
                <a:gd name="T17" fmla="*/ 38 h 84"/>
                <a:gd name="T18" fmla="*/ 371 w 428"/>
                <a:gd name="T19" fmla="*/ 14 h 84"/>
                <a:gd name="T20" fmla="*/ 94 w 428"/>
                <a:gd name="T21" fmla="*/ 12 h 84"/>
                <a:gd name="T22" fmla="*/ 107 w 428"/>
                <a:gd name="T23" fmla="*/ 7 h 84"/>
                <a:gd name="T24" fmla="*/ 0 w 428"/>
                <a:gd name="T25" fmla="*/ 82 h 84"/>
                <a:gd name="T26" fmla="*/ 13 w 428"/>
                <a:gd name="T27" fmla="*/ 24 h 84"/>
                <a:gd name="T28" fmla="*/ 46 w 428"/>
                <a:gd name="T29" fmla="*/ 82 h 84"/>
                <a:gd name="T30" fmla="*/ 69 w 428"/>
                <a:gd name="T31" fmla="*/ 26 h 84"/>
                <a:gd name="T32" fmla="*/ 83 w 428"/>
                <a:gd name="T33" fmla="*/ 7 h 84"/>
                <a:gd name="T34" fmla="*/ 37 w 428"/>
                <a:gd name="T35" fmla="*/ 51 h 84"/>
                <a:gd name="T36" fmla="*/ 136 w 428"/>
                <a:gd name="T37" fmla="*/ 28 h 84"/>
                <a:gd name="T38" fmla="*/ 124 w 428"/>
                <a:gd name="T39" fmla="*/ 77 h 84"/>
                <a:gd name="T40" fmla="*/ 159 w 428"/>
                <a:gd name="T41" fmla="*/ 68 h 84"/>
                <a:gd name="T42" fmla="*/ 130 w 428"/>
                <a:gd name="T43" fmla="*/ 58 h 84"/>
                <a:gd name="T44" fmla="*/ 159 w 428"/>
                <a:gd name="T45" fmla="*/ 42 h 84"/>
                <a:gd name="T46" fmla="*/ 136 w 428"/>
                <a:gd name="T47" fmla="*/ 28 h 84"/>
                <a:gd name="T48" fmla="*/ 263 w 428"/>
                <a:gd name="T49" fmla="*/ 48 h 84"/>
                <a:gd name="T50" fmla="*/ 285 w 428"/>
                <a:gd name="T51" fmla="*/ 65 h 84"/>
                <a:gd name="T52" fmla="*/ 263 w 428"/>
                <a:gd name="T53" fmla="*/ 68 h 84"/>
                <a:gd name="T54" fmla="*/ 294 w 428"/>
                <a:gd name="T55" fmla="*/ 78 h 84"/>
                <a:gd name="T56" fmla="*/ 278 w 428"/>
                <a:gd name="T57" fmla="*/ 47 h 84"/>
                <a:gd name="T58" fmla="*/ 296 w 428"/>
                <a:gd name="T59" fmla="*/ 41 h 84"/>
                <a:gd name="T60" fmla="*/ 188 w 428"/>
                <a:gd name="T61" fmla="*/ 29 h 84"/>
                <a:gd name="T62" fmla="*/ 169 w 428"/>
                <a:gd name="T63" fmla="*/ 28 h 84"/>
                <a:gd name="T64" fmla="*/ 181 w 428"/>
                <a:gd name="T65" fmla="*/ 56 h 84"/>
                <a:gd name="T66" fmla="*/ 200 w 428"/>
                <a:gd name="T67" fmla="*/ 41 h 84"/>
                <a:gd name="T68" fmla="*/ 95 w 428"/>
                <a:gd name="T69" fmla="*/ 28 h 84"/>
                <a:gd name="T70" fmla="*/ 108 w 428"/>
                <a:gd name="T71" fmla="*/ 28 h 84"/>
                <a:gd name="T72" fmla="*/ 251 w 428"/>
                <a:gd name="T73" fmla="*/ 74 h 84"/>
                <a:gd name="T74" fmla="*/ 206 w 428"/>
                <a:gd name="T75" fmla="*/ 73 h 84"/>
                <a:gd name="T76" fmla="*/ 224 w 428"/>
                <a:gd name="T77" fmla="*/ 27 h 84"/>
                <a:gd name="T78" fmla="*/ 257 w 428"/>
                <a:gd name="T79" fmla="*/ 58 h 84"/>
                <a:gd name="T80" fmla="*/ 228 w 428"/>
                <a:gd name="T81" fmla="*/ 37 h 84"/>
                <a:gd name="T82" fmla="*/ 216 w 428"/>
                <a:gd name="T83" fmla="*/ 66 h 84"/>
                <a:gd name="T84" fmla="*/ 241 w 428"/>
                <a:gd name="T85" fmla="*/ 66 h 84"/>
                <a:gd name="T86" fmla="*/ 354 w 428"/>
                <a:gd name="T87" fmla="*/ 74 h 84"/>
                <a:gd name="T88" fmla="*/ 307 w 428"/>
                <a:gd name="T89" fmla="*/ 69 h 84"/>
                <a:gd name="T90" fmla="*/ 328 w 428"/>
                <a:gd name="T91" fmla="*/ 27 h 84"/>
                <a:gd name="T92" fmla="*/ 360 w 428"/>
                <a:gd name="T93" fmla="*/ 55 h 84"/>
                <a:gd name="T94" fmla="*/ 331 w 428"/>
                <a:gd name="T95" fmla="*/ 37 h 84"/>
                <a:gd name="T96" fmla="*/ 319 w 428"/>
                <a:gd name="T97" fmla="*/ 65 h 84"/>
                <a:gd name="T98" fmla="*/ 343 w 428"/>
                <a:gd name="T99" fmla="*/ 6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8" h="84">
                  <a:moveTo>
                    <a:pt x="379" y="4"/>
                  </a:moveTo>
                  <a:cubicBezTo>
                    <a:pt x="384" y="1"/>
                    <a:pt x="391" y="0"/>
                    <a:pt x="398" y="2"/>
                  </a:cubicBezTo>
                  <a:cubicBezTo>
                    <a:pt x="398" y="6"/>
                    <a:pt x="398" y="9"/>
                    <a:pt x="398" y="13"/>
                  </a:cubicBezTo>
                  <a:cubicBezTo>
                    <a:pt x="395" y="12"/>
                    <a:pt x="391" y="11"/>
                    <a:pt x="388" y="12"/>
                  </a:cubicBezTo>
                  <a:cubicBezTo>
                    <a:pt x="386" y="13"/>
                    <a:pt x="384" y="16"/>
                    <a:pt x="384" y="18"/>
                  </a:cubicBezTo>
                  <a:cubicBezTo>
                    <a:pt x="383" y="21"/>
                    <a:pt x="384" y="25"/>
                    <a:pt x="383" y="28"/>
                  </a:cubicBezTo>
                  <a:cubicBezTo>
                    <a:pt x="390" y="28"/>
                    <a:pt x="396" y="28"/>
                    <a:pt x="402" y="28"/>
                  </a:cubicBezTo>
                  <a:cubicBezTo>
                    <a:pt x="403" y="24"/>
                    <a:pt x="402" y="20"/>
                    <a:pt x="403" y="16"/>
                  </a:cubicBezTo>
                  <a:cubicBezTo>
                    <a:pt x="407" y="14"/>
                    <a:pt x="411" y="13"/>
                    <a:pt x="415" y="12"/>
                  </a:cubicBezTo>
                  <a:cubicBezTo>
                    <a:pt x="415" y="17"/>
                    <a:pt x="415" y="23"/>
                    <a:pt x="415" y="28"/>
                  </a:cubicBezTo>
                  <a:cubicBezTo>
                    <a:pt x="420" y="28"/>
                    <a:pt x="424" y="28"/>
                    <a:pt x="428" y="28"/>
                  </a:cubicBezTo>
                  <a:cubicBezTo>
                    <a:pt x="428" y="39"/>
                    <a:pt x="428" y="39"/>
                    <a:pt x="428" y="39"/>
                  </a:cubicBezTo>
                  <a:cubicBezTo>
                    <a:pt x="424" y="38"/>
                    <a:pt x="420" y="39"/>
                    <a:pt x="415" y="38"/>
                  </a:cubicBezTo>
                  <a:cubicBezTo>
                    <a:pt x="415" y="45"/>
                    <a:pt x="415" y="51"/>
                    <a:pt x="415" y="57"/>
                  </a:cubicBezTo>
                  <a:cubicBezTo>
                    <a:pt x="415" y="60"/>
                    <a:pt x="415" y="63"/>
                    <a:pt x="416" y="67"/>
                  </a:cubicBezTo>
                  <a:cubicBezTo>
                    <a:pt x="416" y="69"/>
                    <a:pt x="417" y="71"/>
                    <a:pt x="418" y="72"/>
                  </a:cubicBezTo>
                  <a:cubicBezTo>
                    <a:pt x="422" y="74"/>
                    <a:pt x="425" y="73"/>
                    <a:pt x="428" y="71"/>
                  </a:cubicBezTo>
                  <a:cubicBezTo>
                    <a:pt x="428" y="82"/>
                    <a:pt x="428" y="82"/>
                    <a:pt x="428" y="82"/>
                  </a:cubicBezTo>
                  <a:cubicBezTo>
                    <a:pt x="425" y="83"/>
                    <a:pt x="420" y="84"/>
                    <a:pt x="416" y="84"/>
                  </a:cubicBezTo>
                  <a:cubicBezTo>
                    <a:pt x="413" y="83"/>
                    <a:pt x="409" y="82"/>
                    <a:pt x="406" y="79"/>
                  </a:cubicBezTo>
                  <a:cubicBezTo>
                    <a:pt x="403" y="75"/>
                    <a:pt x="403" y="71"/>
                    <a:pt x="402" y="66"/>
                  </a:cubicBezTo>
                  <a:cubicBezTo>
                    <a:pt x="402" y="57"/>
                    <a:pt x="402" y="48"/>
                    <a:pt x="402" y="38"/>
                  </a:cubicBezTo>
                  <a:cubicBezTo>
                    <a:pt x="396" y="38"/>
                    <a:pt x="390" y="38"/>
                    <a:pt x="383" y="38"/>
                  </a:cubicBezTo>
                  <a:cubicBezTo>
                    <a:pt x="383" y="53"/>
                    <a:pt x="383" y="68"/>
                    <a:pt x="383" y="82"/>
                  </a:cubicBezTo>
                  <a:cubicBezTo>
                    <a:pt x="379" y="82"/>
                    <a:pt x="375" y="82"/>
                    <a:pt x="370" y="82"/>
                  </a:cubicBezTo>
                  <a:cubicBezTo>
                    <a:pt x="370" y="68"/>
                    <a:pt x="370" y="53"/>
                    <a:pt x="370" y="39"/>
                  </a:cubicBezTo>
                  <a:cubicBezTo>
                    <a:pt x="367" y="38"/>
                    <a:pt x="364" y="39"/>
                    <a:pt x="361" y="38"/>
                  </a:cubicBezTo>
                  <a:cubicBezTo>
                    <a:pt x="361" y="35"/>
                    <a:pt x="361" y="32"/>
                    <a:pt x="361" y="28"/>
                  </a:cubicBezTo>
                  <a:cubicBezTo>
                    <a:pt x="364" y="28"/>
                    <a:pt x="367" y="28"/>
                    <a:pt x="370" y="28"/>
                  </a:cubicBezTo>
                  <a:cubicBezTo>
                    <a:pt x="371" y="23"/>
                    <a:pt x="370" y="19"/>
                    <a:pt x="371" y="14"/>
                  </a:cubicBezTo>
                  <a:cubicBezTo>
                    <a:pt x="372" y="10"/>
                    <a:pt x="375" y="6"/>
                    <a:pt x="379" y="4"/>
                  </a:cubicBezTo>
                  <a:close/>
                  <a:moveTo>
                    <a:pt x="100" y="5"/>
                  </a:moveTo>
                  <a:cubicBezTo>
                    <a:pt x="97" y="5"/>
                    <a:pt x="93" y="9"/>
                    <a:pt x="94" y="12"/>
                  </a:cubicBezTo>
                  <a:cubicBezTo>
                    <a:pt x="93" y="16"/>
                    <a:pt x="96" y="19"/>
                    <a:pt x="100" y="20"/>
                  </a:cubicBezTo>
                  <a:cubicBezTo>
                    <a:pt x="103" y="20"/>
                    <a:pt x="107" y="19"/>
                    <a:pt x="108" y="16"/>
                  </a:cubicBezTo>
                  <a:cubicBezTo>
                    <a:pt x="110" y="13"/>
                    <a:pt x="109" y="10"/>
                    <a:pt x="107" y="7"/>
                  </a:cubicBezTo>
                  <a:cubicBezTo>
                    <a:pt x="106" y="5"/>
                    <a:pt x="103" y="5"/>
                    <a:pt x="100" y="5"/>
                  </a:cubicBezTo>
                  <a:close/>
                  <a:moveTo>
                    <a:pt x="0" y="7"/>
                  </a:moveTo>
                  <a:cubicBezTo>
                    <a:pt x="0" y="32"/>
                    <a:pt x="0" y="57"/>
                    <a:pt x="0" y="82"/>
                  </a:cubicBezTo>
                  <a:cubicBezTo>
                    <a:pt x="5" y="82"/>
                    <a:pt x="9" y="82"/>
                    <a:pt x="13" y="82"/>
                  </a:cubicBezTo>
                  <a:cubicBezTo>
                    <a:pt x="13" y="71"/>
                    <a:pt x="13" y="60"/>
                    <a:pt x="13" y="48"/>
                  </a:cubicBezTo>
                  <a:cubicBezTo>
                    <a:pt x="13" y="40"/>
                    <a:pt x="13" y="32"/>
                    <a:pt x="13" y="24"/>
                  </a:cubicBezTo>
                  <a:cubicBezTo>
                    <a:pt x="13" y="24"/>
                    <a:pt x="13" y="25"/>
                    <a:pt x="14" y="25"/>
                  </a:cubicBezTo>
                  <a:cubicBezTo>
                    <a:pt x="21" y="44"/>
                    <a:pt x="29" y="63"/>
                    <a:pt x="37" y="82"/>
                  </a:cubicBezTo>
                  <a:cubicBezTo>
                    <a:pt x="40" y="82"/>
                    <a:pt x="43" y="82"/>
                    <a:pt x="46" y="82"/>
                  </a:cubicBezTo>
                  <a:cubicBezTo>
                    <a:pt x="54" y="63"/>
                    <a:pt x="61" y="44"/>
                    <a:pt x="69" y="25"/>
                  </a:cubicBezTo>
                  <a:cubicBezTo>
                    <a:pt x="69" y="25"/>
                    <a:pt x="69" y="24"/>
                    <a:pt x="69" y="24"/>
                  </a:cubicBezTo>
                  <a:cubicBezTo>
                    <a:pt x="69" y="25"/>
                    <a:pt x="69" y="26"/>
                    <a:pt x="69" y="26"/>
                  </a:cubicBezTo>
                  <a:cubicBezTo>
                    <a:pt x="69" y="45"/>
                    <a:pt x="69" y="64"/>
                    <a:pt x="69" y="82"/>
                  </a:cubicBezTo>
                  <a:cubicBezTo>
                    <a:pt x="74" y="82"/>
                    <a:pt x="78" y="82"/>
                    <a:pt x="83" y="82"/>
                  </a:cubicBezTo>
                  <a:cubicBezTo>
                    <a:pt x="83" y="57"/>
                    <a:pt x="83" y="32"/>
                    <a:pt x="83" y="7"/>
                  </a:cubicBezTo>
                  <a:cubicBezTo>
                    <a:pt x="76" y="7"/>
                    <a:pt x="70" y="6"/>
                    <a:pt x="64" y="7"/>
                  </a:cubicBezTo>
                  <a:cubicBezTo>
                    <a:pt x="57" y="25"/>
                    <a:pt x="49" y="44"/>
                    <a:pt x="42" y="63"/>
                  </a:cubicBezTo>
                  <a:cubicBezTo>
                    <a:pt x="40" y="59"/>
                    <a:pt x="39" y="55"/>
                    <a:pt x="37" y="51"/>
                  </a:cubicBezTo>
                  <a:cubicBezTo>
                    <a:pt x="31" y="36"/>
                    <a:pt x="25" y="21"/>
                    <a:pt x="19" y="7"/>
                  </a:cubicBezTo>
                  <a:cubicBezTo>
                    <a:pt x="13" y="7"/>
                    <a:pt x="7" y="7"/>
                    <a:pt x="0" y="7"/>
                  </a:cubicBezTo>
                  <a:close/>
                  <a:moveTo>
                    <a:pt x="136" y="28"/>
                  </a:moveTo>
                  <a:cubicBezTo>
                    <a:pt x="130" y="30"/>
                    <a:pt x="125" y="33"/>
                    <a:pt x="122" y="38"/>
                  </a:cubicBezTo>
                  <a:cubicBezTo>
                    <a:pt x="117" y="44"/>
                    <a:pt x="116" y="51"/>
                    <a:pt x="116" y="58"/>
                  </a:cubicBezTo>
                  <a:cubicBezTo>
                    <a:pt x="117" y="65"/>
                    <a:pt x="119" y="72"/>
                    <a:pt x="124" y="77"/>
                  </a:cubicBezTo>
                  <a:cubicBezTo>
                    <a:pt x="129" y="81"/>
                    <a:pt x="135" y="83"/>
                    <a:pt x="141" y="84"/>
                  </a:cubicBezTo>
                  <a:cubicBezTo>
                    <a:pt x="147" y="84"/>
                    <a:pt x="154" y="83"/>
                    <a:pt x="159" y="80"/>
                  </a:cubicBezTo>
                  <a:cubicBezTo>
                    <a:pt x="159" y="76"/>
                    <a:pt x="159" y="72"/>
                    <a:pt x="159" y="68"/>
                  </a:cubicBezTo>
                  <a:cubicBezTo>
                    <a:pt x="156" y="71"/>
                    <a:pt x="152" y="72"/>
                    <a:pt x="147" y="73"/>
                  </a:cubicBezTo>
                  <a:cubicBezTo>
                    <a:pt x="143" y="73"/>
                    <a:pt x="138" y="72"/>
                    <a:pt x="135" y="69"/>
                  </a:cubicBezTo>
                  <a:cubicBezTo>
                    <a:pt x="132" y="67"/>
                    <a:pt x="130" y="63"/>
                    <a:pt x="130" y="58"/>
                  </a:cubicBezTo>
                  <a:cubicBezTo>
                    <a:pt x="129" y="53"/>
                    <a:pt x="130" y="48"/>
                    <a:pt x="133" y="43"/>
                  </a:cubicBezTo>
                  <a:cubicBezTo>
                    <a:pt x="136" y="40"/>
                    <a:pt x="140" y="38"/>
                    <a:pt x="144" y="37"/>
                  </a:cubicBezTo>
                  <a:cubicBezTo>
                    <a:pt x="149" y="37"/>
                    <a:pt x="155" y="39"/>
                    <a:pt x="159" y="42"/>
                  </a:cubicBezTo>
                  <a:cubicBezTo>
                    <a:pt x="159" y="38"/>
                    <a:pt x="159" y="34"/>
                    <a:pt x="159" y="30"/>
                  </a:cubicBezTo>
                  <a:cubicBezTo>
                    <a:pt x="158" y="29"/>
                    <a:pt x="157" y="28"/>
                    <a:pt x="155" y="28"/>
                  </a:cubicBezTo>
                  <a:cubicBezTo>
                    <a:pt x="149" y="26"/>
                    <a:pt x="142" y="26"/>
                    <a:pt x="136" y="28"/>
                  </a:cubicBezTo>
                  <a:close/>
                  <a:moveTo>
                    <a:pt x="278" y="27"/>
                  </a:moveTo>
                  <a:cubicBezTo>
                    <a:pt x="273" y="28"/>
                    <a:pt x="268" y="31"/>
                    <a:pt x="265" y="35"/>
                  </a:cubicBezTo>
                  <a:cubicBezTo>
                    <a:pt x="263" y="39"/>
                    <a:pt x="262" y="44"/>
                    <a:pt x="263" y="48"/>
                  </a:cubicBezTo>
                  <a:cubicBezTo>
                    <a:pt x="264" y="51"/>
                    <a:pt x="266" y="54"/>
                    <a:pt x="268" y="55"/>
                  </a:cubicBezTo>
                  <a:cubicBezTo>
                    <a:pt x="272" y="58"/>
                    <a:pt x="276" y="59"/>
                    <a:pt x="279" y="61"/>
                  </a:cubicBezTo>
                  <a:cubicBezTo>
                    <a:pt x="281" y="62"/>
                    <a:pt x="284" y="63"/>
                    <a:pt x="285" y="65"/>
                  </a:cubicBezTo>
                  <a:cubicBezTo>
                    <a:pt x="287" y="67"/>
                    <a:pt x="286" y="71"/>
                    <a:pt x="283" y="72"/>
                  </a:cubicBezTo>
                  <a:cubicBezTo>
                    <a:pt x="281" y="74"/>
                    <a:pt x="277" y="74"/>
                    <a:pt x="275" y="73"/>
                  </a:cubicBezTo>
                  <a:cubicBezTo>
                    <a:pt x="270" y="72"/>
                    <a:pt x="266" y="71"/>
                    <a:pt x="263" y="68"/>
                  </a:cubicBezTo>
                  <a:cubicBezTo>
                    <a:pt x="263" y="72"/>
                    <a:pt x="263" y="76"/>
                    <a:pt x="263" y="81"/>
                  </a:cubicBezTo>
                  <a:cubicBezTo>
                    <a:pt x="267" y="82"/>
                    <a:pt x="271" y="83"/>
                    <a:pt x="276" y="84"/>
                  </a:cubicBezTo>
                  <a:cubicBezTo>
                    <a:pt x="282" y="84"/>
                    <a:pt x="289" y="83"/>
                    <a:pt x="294" y="78"/>
                  </a:cubicBezTo>
                  <a:cubicBezTo>
                    <a:pt x="299" y="74"/>
                    <a:pt x="300" y="66"/>
                    <a:pt x="297" y="60"/>
                  </a:cubicBezTo>
                  <a:cubicBezTo>
                    <a:pt x="296" y="57"/>
                    <a:pt x="293" y="54"/>
                    <a:pt x="290" y="53"/>
                  </a:cubicBezTo>
                  <a:cubicBezTo>
                    <a:pt x="286" y="51"/>
                    <a:pt x="282" y="49"/>
                    <a:pt x="278" y="47"/>
                  </a:cubicBezTo>
                  <a:cubicBezTo>
                    <a:pt x="276" y="46"/>
                    <a:pt x="275" y="43"/>
                    <a:pt x="276" y="40"/>
                  </a:cubicBezTo>
                  <a:cubicBezTo>
                    <a:pt x="277" y="38"/>
                    <a:pt x="280" y="37"/>
                    <a:pt x="282" y="37"/>
                  </a:cubicBezTo>
                  <a:cubicBezTo>
                    <a:pt x="287" y="37"/>
                    <a:pt x="292" y="38"/>
                    <a:pt x="296" y="41"/>
                  </a:cubicBezTo>
                  <a:cubicBezTo>
                    <a:pt x="296" y="37"/>
                    <a:pt x="296" y="33"/>
                    <a:pt x="296" y="29"/>
                  </a:cubicBezTo>
                  <a:cubicBezTo>
                    <a:pt x="290" y="27"/>
                    <a:pt x="284" y="26"/>
                    <a:pt x="278" y="27"/>
                  </a:cubicBezTo>
                  <a:close/>
                  <a:moveTo>
                    <a:pt x="188" y="29"/>
                  </a:moveTo>
                  <a:cubicBezTo>
                    <a:pt x="185" y="31"/>
                    <a:pt x="183" y="34"/>
                    <a:pt x="181" y="37"/>
                  </a:cubicBezTo>
                  <a:cubicBezTo>
                    <a:pt x="181" y="34"/>
                    <a:pt x="181" y="31"/>
                    <a:pt x="181" y="28"/>
                  </a:cubicBezTo>
                  <a:cubicBezTo>
                    <a:pt x="177" y="28"/>
                    <a:pt x="173" y="28"/>
                    <a:pt x="169" y="28"/>
                  </a:cubicBezTo>
                  <a:cubicBezTo>
                    <a:pt x="169" y="46"/>
                    <a:pt x="169" y="64"/>
                    <a:pt x="169" y="82"/>
                  </a:cubicBezTo>
                  <a:cubicBezTo>
                    <a:pt x="173" y="82"/>
                    <a:pt x="177" y="82"/>
                    <a:pt x="181" y="82"/>
                  </a:cubicBezTo>
                  <a:cubicBezTo>
                    <a:pt x="181" y="74"/>
                    <a:pt x="181" y="65"/>
                    <a:pt x="181" y="56"/>
                  </a:cubicBezTo>
                  <a:cubicBezTo>
                    <a:pt x="181" y="53"/>
                    <a:pt x="182" y="49"/>
                    <a:pt x="183" y="45"/>
                  </a:cubicBezTo>
                  <a:cubicBezTo>
                    <a:pt x="185" y="42"/>
                    <a:pt x="188" y="39"/>
                    <a:pt x="191" y="39"/>
                  </a:cubicBezTo>
                  <a:cubicBezTo>
                    <a:pt x="194" y="38"/>
                    <a:pt x="198" y="39"/>
                    <a:pt x="200" y="41"/>
                  </a:cubicBezTo>
                  <a:cubicBezTo>
                    <a:pt x="200" y="36"/>
                    <a:pt x="200" y="32"/>
                    <a:pt x="200" y="28"/>
                  </a:cubicBezTo>
                  <a:cubicBezTo>
                    <a:pt x="196" y="26"/>
                    <a:pt x="192" y="27"/>
                    <a:pt x="188" y="29"/>
                  </a:cubicBezTo>
                  <a:close/>
                  <a:moveTo>
                    <a:pt x="95" y="28"/>
                  </a:moveTo>
                  <a:cubicBezTo>
                    <a:pt x="95" y="46"/>
                    <a:pt x="95" y="64"/>
                    <a:pt x="95" y="82"/>
                  </a:cubicBezTo>
                  <a:cubicBezTo>
                    <a:pt x="99" y="82"/>
                    <a:pt x="103" y="82"/>
                    <a:pt x="108" y="82"/>
                  </a:cubicBezTo>
                  <a:cubicBezTo>
                    <a:pt x="108" y="64"/>
                    <a:pt x="108" y="46"/>
                    <a:pt x="108" y="28"/>
                  </a:cubicBezTo>
                  <a:cubicBezTo>
                    <a:pt x="103" y="28"/>
                    <a:pt x="99" y="28"/>
                    <a:pt x="95" y="28"/>
                  </a:cubicBezTo>
                  <a:close/>
                  <a:moveTo>
                    <a:pt x="257" y="58"/>
                  </a:moveTo>
                  <a:cubicBezTo>
                    <a:pt x="256" y="63"/>
                    <a:pt x="254" y="69"/>
                    <a:pt x="251" y="74"/>
                  </a:cubicBezTo>
                  <a:cubicBezTo>
                    <a:pt x="247" y="78"/>
                    <a:pt x="242" y="82"/>
                    <a:pt x="236" y="83"/>
                  </a:cubicBezTo>
                  <a:cubicBezTo>
                    <a:pt x="231" y="84"/>
                    <a:pt x="226" y="84"/>
                    <a:pt x="221" y="83"/>
                  </a:cubicBezTo>
                  <a:cubicBezTo>
                    <a:pt x="215" y="82"/>
                    <a:pt x="209" y="78"/>
                    <a:pt x="206" y="73"/>
                  </a:cubicBezTo>
                  <a:cubicBezTo>
                    <a:pt x="202" y="67"/>
                    <a:pt x="200" y="60"/>
                    <a:pt x="201" y="53"/>
                  </a:cubicBezTo>
                  <a:cubicBezTo>
                    <a:pt x="201" y="47"/>
                    <a:pt x="203" y="41"/>
                    <a:pt x="207" y="36"/>
                  </a:cubicBezTo>
                  <a:cubicBezTo>
                    <a:pt x="211" y="31"/>
                    <a:pt x="218" y="28"/>
                    <a:pt x="224" y="27"/>
                  </a:cubicBezTo>
                  <a:cubicBezTo>
                    <a:pt x="230" y="26"/>
                    <a:pt x="237" y="27"/>
                    <a:pt x="243" y="29"/>
                  </a:cubicBezTo>
                  <a:cubicBezTo>
                    <a:pt x="248" y="31"/>
                    <a:pt x="252" y="36"/>
                    <a:pt x="254" y="41"/>
                  </a:cubicBezTo>
                  <a:cubicBezTo>
                    <a:pt x="256" y="46"/>
                    <a:pt x="257" y="52"/>
                    <a:pt x="257" y="58"/>
                  </a:cubicBezTo>
                  <a:close/>
                  <a:moveTo>
                    <a:pt x="243" y="52"/>
                  </a:moveTo>
                  <a:cubicBezTo>
                    <a:pt x="243" y="48"/>
                    <a:pt x="242" y="44"/>
                    <a:pt x="239" y="41"/>
                  </a:cubicBezTo>
                  <a:cubicBezTo>
                    <a:pt x="236" y="38"/>
                    <a:pt x="232" y="37"/>
                    <a:pt x="228" y="37"/>
                  </a:cubicBezTo>
                  <a:cubicBezTo>
                    <a:pt x="225" y="38"/>
                    <a:pt x="222" y="39"/>
                    <a:pt x="219" y="41"/>
                  </a:cubicBezTo>
                  <a:cubicBezTo>
                    <a:pt x="216" y="44"/>
                    <a:pt x="215" y="48"/>
                    <a:pt x="214" y="52"/>
                  </a:cubicBezTo>
                  <a:cubicBezTo>
                    <a:pt x="214" y="57"/>
                    <a:pt x="214" y="61"/>
                    <a:pt x="216" y="66"/>
                  </a:cubicBezTo>
                  <a:cubicBezTo>
                    <a:pt x="218" y="69"/>
                    <a:pt x="221" y="71"/>
                    <a:pt x="224" y="72"/>
                  </a:cubicBezTo>
                  <a:cubicBezTo>
                    <a:pt x="228" y="73"/>
                    <a:pt x="232" y="73"/>
                    <a:pt x="235" y="72"/>
                  </a:cubicBezTo>
                  <a:cubicBezTo>
                    <a:pt x="238" y="71"/>
                    <a:pt x="240" y="68"/>
                    <a:pt x="241" y="66"/>
                  </a:cubicBezTo>
                  <a:cubicBezTo>
                    <a:pt x="243" y="61"/>
                    <a:pt x="244" y="57"/>
                    <a:pt x="243" y="52"/>
                  </a:cubicBezTo>
                  <a:close/>
                  <a:moveTo>
                    <a:pt x="360" y="55"/>
                  </a:moveTo>
                  <a:cubicBezTo>
                    <a:pt x="360" y="62"/>
                    <a:pt x="358" y="69"/>
                    <a:pt x="354" y="74"/>
                  </a:cubicBezTo>
                  <a:cubicBezTo>
                    <a:pt x="350" y="79"/>
                    <a:pt x="345" y="82"/>
                    <a:pt x="338" y="83"/>
                  </a:cubicBezTo>
                  <a:cubicBezTo>
                    <a:pt x="332" y="84"/>
                    <a:pt x="326" y="84"/>
                    <a:pt x="320" y="82"/>
                  </a:cubicBezTo>
                  <a:cubicBezTo>
                    <a:pt x="314" y="79"/>
                    <a:pt x="309" y="75"/>
                    <a:pt x="307" y="69"/>
                  </a:cubicBezTo>
                  <a:cubicBezTo>
                    <a:pt x="304" y="63"/>
                    <a:pt x="304" y="56"/>
                    <a:pt x="305" y="50"/>
                  </a:cubicBezTo>
                  <a:cubicBezTo>
                    <a:pt x="306" y="44"/>
                    <a:pt x="308" y="37"/>
                    <a:pt x="313" y="33"/>
                  </a:cubicBezTo>
                  <a:cubicBezTo>
                    <a:pt x="317" y="30"/>
                    <a:pt x="322" y="28"/>
                    <a:pt x="328" y="27"/>
                  </a:cubicBezTo>
                  <a:cubicBezTo>
                    <a:pt x="334" y="26"/>
                    <a:pt x="341" y="27"/>
                    <a:pt x="347" y="30"/>
                  </a:cubicBezTo>
                  <a:cubicBezTo>
                    <a:pt x="352" y="32"/>
                    <a:pt x="356" y="37"/>
                    <a:pt x="358" y="42"/>
                  </a:cubicBezTo>
                  <a:cubicBezTo>
                    <a:pt x="360" y="46"/>
                    <a:pt x="360" y="51"/>
                    <a:pt x="360" y="55"/>
                  </a:cubicBezTo>
                  <a:close/>
                  <a:moveTo>
                    <a:pt x="346" y="49"/>
                  </a:moveTo>
                  <a:cubicBezTo>
                    <a:pt x="346" y="46"/>
                    <a:pt x="344" y="43"/>
                    <a:pt x="342" y="40"/>
                  </a:cubicBezTo>
                  <a:cubicBezTo>
                    <a:pt x="339" y="38"/>
                    <a:pt x="335" y="37"/>
                    <a:pt x="331" y="37"/>
                  </a:cubicBezTo>
                  <a:cubicBezTo>
                    <a:pt x="328" y="38"/>
                    <a:pt x="324" y="39"/>
                    <a:pt x="322" y="42"/>
                  </a:cubicBezTo>
                  <a:cubicBezTo>
                    <a:pt x="319" y="45"/>
                    <a:pt x="318" y="49"/>
                    <a:pt x="318" y="53"/>
                  </a:cubicBezTo>
                  <a:cubicBezTo>
                    <a:pt x="317" y="57"/>
                    <a:pt x="318" y="61"/>
                    <a:pt x="319" y="65"/>
                  </a:cubicBezTo>
                  <a:cubicBezTo>
                    <a:pt x="321" y="68"/>
                    <a:pt x="323" y="70"/>
                    <a:pt x="326" y="72"/>
                  </a:cubicBezTo>
                  <a:cubicBezTo>
                    <a:pt x="329" y="73"/>
                    <a:pt x="332" y="73"/>
                    <a:pt x="336" y="73"/>
                  </a:cubicBezTo>
                  <a:cubicBezTo>
                    <a:pt x="338" y="72"/>
                    <a:pt x="341" y="71"/>
                    <a:pt x="343" y="69"/>
                  </a:cubicBezTo>
                  <a:cubicBezTo>
                    <a:pt x="345" y="66"/>
                    <a:pt x="346" y="64"/>
                    <a:pt x="346" y="61"/>
                  </a:cubicBezTo>
                  <a:cubicBezTo>
                    <a:pt x="347" y="57"/>
                    <a:pt x="347" y="53"/>
                    <a:pt x="346" y="49"/>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
            <p:cNvSpPr>
              <a:spLocks/>
            </p:cNvSpPr>
            <p:nvPr userDrawn="1"/>
          </p:nvSpPr>
          <p:spPr bwMode="auto">
            <a:xfrm>
              <a:off x="471488" y="490538"/>
              <a:ext cx="115888" cy="115887"/>
            </a:xfrm>
            <a:custGeom>
              <a:avLst/>
              <a:gdLst>
                <a:gd name="T0" fmla="*/ 0 w 60"/>
                <a:gd name="T1" fmla="*/ 0 h 60"/>
                <a:gd name="T2" fmla="*/ 60 w 60"/>
                <a:gd name="T3" fmla="*/ 0 h 60"/>
                <a:gd name="T4" fmla="*/ 60 w 60"/>
                <a:gd name="T5" fmla="*/ 60 h 60"/>
                <a:gd name="T6" fmla="*/ 0 w 60"/>
                <a:gd name="T7" fmla="*/ 60 h 60"/>
                <a:gd name="T8" fmla="*/ 0 w 60"/>
                <a:gd name="T9" fmla="*/ 0 h 60"/>
              </a:gdLst>
              <a:ahLst/>
              <a:cxnLst>
                <a:cxn ang="0">
                  <a:pos x="T0" y="T1"/>
                </a:cxn>
                <a:cxn ang="0">
                  <a:pos x="T2" y="T3"/>
                </a:cxn>
                <a:cxn ang="0">
                  <a:pos x="T4" y="T5"/>
                </a:cxn>
                <a:cxn ang="0">
                  <a:pos x="T6" y="T7"/>
                </a:cxn>
                <a:cxn ang="0">
                  <a:pos x="T8" y="T9"/>
                </a:cxn>
              </a:cxnLst>
              <a:rect l="0" t="0" r="r" b="b"/>
              <a:pathLst>
                <a:path w="60" h="60">
                  <a:moveTo>
                    <a:pt x="0" y="0"/>
                  </a:moveTo>
                  <a:cubicBezTo>
                    <a:pt x="60" y="0"/>
                    <a:pt x="60" y="0"/>
                    <a:pt x="60" y="0"/>
                  </a:cubicBezTo>
                  <a:cubicBezTo>
                    <a:pt x="60" y="20"/>
                    <a:pt x="60" y="40"/>
                    <a:pt x="60" y="60"/>
                  </a:cubicBezTo>
                  <a:cubicBezTo>
                    <a:pt x="40" y="60"/>
                    <a:pt x="20" y="60"/>
                    <a:pt x="0" y="60"/>
                  </a:cubicBezTo>
                  <a:cubicBezTo>
                    <a:pt x="0" y="0"/>
                    <a:pt x="0" y="0"/>
                    <a:pt x="0" y="0"/>
                  </a:cubicBezTo>
                  <a:close/>
                </a:path>
              </a:pathLst>
            </a:custGeom>
            <a:solidFill>
              <a:srgbClr val="EF51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7"/>
            <p:cNvSpPr>
              <a:spLocks/>
            </p:cNvSpPr>
            <p:nvPr userDrawn="1"/>
          </p:nvSpPr>
          <p:spPr bwMode="auto">
            <a:xfrm>
              <a:off x="601663" y="490538"/>
              <a:ext cx="115888" cy="115887"/>
            </a:xfrm>
            <a:custGeom>
              <a:avLst/>
              <a:gdLst>
                <a:gd name="T0" fmla="*/ 0 w 60"/>
                <a:gd name="T1" fmla="*/ 0 h 60"/>
                <a:gd name="T2" fmla="*/ 60 w 60"/>
                <a:gd name="T3" fmla="*/ 0 h 60"/>
                <a:gd name="T4" fmla="*/ 60 w 60"/>
                <a:gd name="T5" fmla="*/ 60 h 60"/>
                <a:gd name="T6" fmla="*/ 0 w 60"/>
                <a:gd name="T7" fmla="*/ 60 h 60"/>
                <a:gd name="T8" fmla="*/ 0 w 60"/>
                <a:gd name="T9" fmla="*/ 0 h 60"/>
              </a:gdLst>
              <a:ahLst/>
              <a:cxnLst>
                <a:cxn ang="0">
                  <a:pos x="T0" y="T1"/>
                </a:cxn>
                <a:cxn ang="0">
                  <a:pos x="T2" y="T3"/>
                </a:cxn>
                <a:cxn ang="0">
                  <a:pos x="T4" y="T5"/>
                </a:cxn>
                <a:cxn ang="0">
                  <a:pos x="T6" y="T7"/>
                </a:cxn>
                <a:cxn ang="0">
                  <a:pos x="T8" y="T9"/>
                </a:cxn>
              </a:cxnLst>
              <a:rect l="0" t="0" r="r" b="b"/>
              <a:pathLst>
                <a:path w="60" h="60">
                  <a:moveTo>
                    <a:pt x="0" y="0"/>
                  </a:moveTo>
                  <a:cubicBezTo>
                    <a:pt x="60" y="0"/>
                    <a:pt x="60" y="0"/>
                    <a:pt x="60" y="0"/>
                  </a:cubicBezTo>
                  <a:cubicBezTo>
                    <a:pt x="60" y="20"/>
                    <a:pt x="60" y="40"/>
                    <a:pt x="60" y="60"/>
                  </a:cubicBezTo>
                  <a:cubicBezTo>
                    <a:pt x="40" y="60"/>
                    <a:pt x="20" y="60"/>
                    <a:pt x="0" y="60"/>
                  </a:cubicBezTo>
                  <a:cubicBezTo>
                    <a:pt x="0" y="40"/>
                    <a:pt x="0" y="20"/>
                    <a:pt x="0" y="0"/>
                  </a:cubicBezTo>
                  <a:close/>
                </a:path>
              </a:pathLst>
            </a:custGeom>
            <a:solidFill>
              <a:srgbClr val="80BA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
            <p:cNvSpPr>
              <a:spLocks/>
            </p:cNvSpPr>
            <p:nvPr userDrawn="1"/>
          </p:nvSpPr>
          <p:spPr bwMode="auto">
            <a:xfrm>
              <a:off x="471488" y="619125"/>
              <a:ext cx="115888" cy="117475"/>
            </a:xfrm>
            <a:custGeom>
              <a:avLst/>
              <a:gdLst>
                <a:gd name="T0" fmla="*/ 0 w 60"/>
                <a:gd name="T1" fmla="*/ 1 h 61"/>
                <a:gd name="T2" fmla="*/ 60 w 60"/>
                <a:gd name="T3" fmla="*/ 1 h 61"/>
                <a:gd name="T4" fmla="*/ 60 w 60"/>
                <a:gd name="T5" fmla="*/ 61 h 61"/>
                <a:gd name="T6" fmla="*/ 0 w 60"/>
                <a:gd name="T7" fmla="*/ 61 h 61"/>
                <a:gd name="T8" fmla="*/ 0 w 60"/>
                <a:gd name="T9" fmla="*/ 1 h 61"/>
              </a:gdLst>
              <a:ahLst/>
              <a:cxnLst>
                <a:cxn ang="0">
                  <a:pos x="T0" y="T1"/>
                </a:cxn>
                <a:cxn ang="0">
                  <a:pos x="T2" y="T3"/>
                </a:cxn>
                <a:cxn ang="0">
                  <a:pos x="T4" y="T5"/>
                </a:cxn>
                <a:cxn ang="0">
                  <a:pos x="T6" y="T7"/>
                </a:cxn>
                <a:cxn ang="0">
                  <a:pos x="T8" y="T9"/>
                </a:cxn>
              </a:cxnLst>
              <a:rect l="0" t="0" r="r" b="b"/>
              <a:pathLst>
                <a:path w="60" h="61">
                  <a:moveTo>
                    <a:pt x="0" y="1"/>
                  </a:moveTo>
                  <a:cubicBezTo>
                    <a:pt x="20" y="1"/>
                    <a:pt x="40" y="0"/>
                    <a:pt x="60" y="1"/>
                  </a:cubicBezTo>
                  <a:cubicBezTo>
                    <a:pt x="60" y="21"/>
                    <a:pt x="60" y="41"/>
                    <a:pt x="60" y="61"/>
                  </a:cubicBezTo>
                  <a:cubicBezTo>
                    <a:pt x="0" y="61"/>
                    <a:pt x="0" y="61"/>
                    <a:pt x="0" y="61"/>
                  </a:cubicBezTo>
                  <a:cubicBezTo>
                    <a:pt x="0" y="1"/>
                    <a:pt x="0" y="1"/>
                    <a:pt x="0" y="1"/>
                  </a:cubicBezTo>
                  <a:close/>
                </a:path>
              </a:pathLst>
            </a:custGeom>
            <a:solidFill>
              <a:srgbClr val="349F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9"/>
            <p:cNvSpPr>
              <a:spLocks/>
            </p:cNvSpPr>
            <p:nvPr userDrawn="1"/>
          </p:nvSpPr>
          <p:spPr bwMode="auto">
            <a:xfrm>
              <a:off x="601663" y="620713"/>
              <a:ext cx="115888" cy="115887"/>
            </a:xfrm>
            <a:custGeom>
              <a:avLst/>
              <a:gdLst>
                <a:gd name="T0" fmla="*/ 0 w 60"/>
                <a:gd name="T1" fmla="*/ 0 h 60"/>
                <a:gd name="T2" fmla="*/ 60 w 60"/>
                <a:gd name="T3" fmla="*/ 0 h 60"/>
                <a:gd name="T4" fmla="*/ 60 w 60"/>
                <a:gd name="T5" fmla="*/ 60 h 60"/>
                <a:gd name="T6" fmla="*/ 0 w 60"/>
                <a:gd name="T7" fmla="*/ 60 h 60"/>
                <a:gd name="T8" fmla="*/ 0 w 60"/>
                <a:gd name="T9" fmla="*/ 0 h 60"/>
              </a:gdLst>
              <a:ahLst/>
              <a:cxnLst>
                <a:cxn ang="0">
                  <a:pos x="T0" y="T1"/>
                </a:cxn>
                <a:cxn ang="0">
                  <a:pos x="T2" y="T3"/>
                </a:cxn>
                <a:cxn ang="0">
                  <a:pos x="T4" y="T5"/>
                </a:cxn>
                <a:cxn ang="0">
                  <a:pos x="T6" y="T7"/>
                </a:cxn>
                <a:cxn ang="0">
                  <a:pos x="T8" y="T9"/>
                </a:cxn>
              </a:cxnLst>
              <a:rect l="0" t="0" r="r" b="b"/>
              <a:pathLst>
                <a:path w="60" h="60">
                  <a:moveTo>
                    <a:pt x="0" y="0"/>
                  </a:moveTo>
                  <a:cubicBezTo>
                    <a:pt x="20" y="0"/>
                    <a:pt x="40" y="0"/>
                    <a:pt x="60" y="0"/>
                  </a:cubicBezTo>
                  <a:cubicBezTo>
                    <a:pt x="60" y="20"/>
                    <a:pt x="60" y="40"/>
                    <a:pt x="60" y="60"/>
                  </a:cubicBezTo>
                  <a:cubicBezTo>
                    <a:pt x="0" y="60"/>
                    <a:pt x="0" y="60"/>
                    <a:pt x="0" y="60"/>
                  </a:cubicBezTo>
                  <a:cubicBezTo>
                    <a:pt x="0" y="40"/>
                    <a:pt x="0" y="20"/>
                    <a:pt x="0" y="0"/>
                  </a:cubicBezTo>
                  <a:close/>
                </a:path>
              </a:pathLst>
            </a:custGeom>
            <a:solidFill>
              <a:srgbClr val="FCB7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0"/>
            <p:cNvSpPr>
              <a:spLocks noEditPoints="1"/>
            </p:cNvSpPr>
            <p:nvPr userDrawn="1"/>
          </p:nvSpPr>
          <p:spPr bwMode="auto">
            <a:xfrm>
              <a:off x="1014413" y="788988"/>
              <a:ext cx="2506663" cy="1668462"/>
            </a:xfrm>
            <a:custGeom>
              <a:avLst/>
              <a:gdLst>
                <a:gd name="T0" fmla="*/ 280 w 1294"/>
                <a:gd name="T1" fmla="*/ 641 h 860"/>
                <a:gd name="T2" fmla="*/ 297 w 1294"/>
                <a:gd name="T3" fmla="*/ 750 h 860"/>
                <a:gd name="T4" fmla="*/ 312 w 1294"/>
                <a:gd name="T5" fmla="*/ 638 h 860"/>
                <a:gd name="T6" fmla="*/ 267 w 1294"/>
                <a:gd name="T7" fmla="*/ 702 h 860"/>
                <a:gd name="T8" fmla="*/ 157 w 1294"/>
                <a:gd name="T9" fmla="*/ 585 h 860"/>
                <a:gd name="T10" fmla="*/ 75 w 1294"/>
                <a:gd name="T11" fmla="*/ 638 h 860"/>
                <a:gd name="T12" fmla="*/ 35 w 1294"/>
                <a:gd name="T13" fmla="*/ 756 h 860"/>
                <a:gd name="T14" fmla="*/ 52 w 1294"/>
                <a:gd name="T15" fmla="*/ 784 h 860"/>
                <a:gd name="T16" fmla="*/ 11 w 1294"/>
                <a:gd name="T17" fmla="*/ 806 h 860"/>
                <a:gd name="T18" fmla="*/ 75 w 1294"/>
                <a:gd name="T19" fmla="*/ 638 h 860"/>
                <a:gd name="T20" fmla="*/ 34 w 1294"/>
                <a:gd name="T21" fmla="*/ 685 h 860"/>
                <a:gd name="T22" fmla="*/ 1010 w 1294"/>
                <a:gd name="T23" fmla="*/ 612 h 860"/>
                <a:gd name="T24" fmla="*/ 1029 w 1294"/>
                <a:gd name="T25" fmla="*/ 603 h 860"/>
                <a:gd name="T26" fmla="*/ 176 w 1294"/>
                <a:gd name="T27" fmla="*/ 647 h 860"/>
                <a:gd name="T28" fmla="*/ 205 w 1294"/>
                <a:gd name="T29" fmla="*/ 750 h 860"/>
                <a:gd name="T30" fmla="*/ 203 w 1294"/>
                <a:gd name="T31" fmla="*/ 638 h 860"/>
                <a:gd name="T32" fmla="*/ 166 w 1294"/>
                <a:gd name="T33" fmla="*/ 715 h 860"/>
                <a:gd name="T34" fmla="*/ 215 w 1294"/>
                <a:gd name="T35" fmla="*/ 710 h 860"/>
                <a:gd name="T36" fmla="*/ 941 w 1294"/>
                <a:gd name="T37" fmla="*/ 754 h 860"/>
                <a:gd name="T38" fmla="*/ 927 w 1294"/>
                <a:gd name="T39" fmla="*/ 663 h 860"/>
                <a:gd name="T40" fmla="*/ 902 w 1294"/>
                <a:gd name="T41" fmla="*/ 665 h 860"/>
                <a:gd name="T42" fmla="*/ 844 w 1294"/>
                <a:gd name="T43" fmla="*/ 754 h 860"/>
                <a:gd name="T44" fmla="*/ 867 w 1294"/>
                <a:gd name="T45" fmla="*/ 640 h 860"/>
                <a:gd name="T46" fmla="*/ 899 w 1294"/>
                <a:gd name="T47" fmla="*/ 638 h 860"/>
                <a:gd name="T48" fmla="*/ 955 w 1294"/>
                <a:gd name="T49" fmla="*/ 638 h 860"/>
                <a:gd name="T50" fmla="*/ 978 w 1294"/>
                <a:gd name="T51" fmla="*/ 754 h 860"/>
                <a:gd name="T52" fmla="*/ 342 w 1294"/>
                <a:gd name="T53" fmla="*/ 720 h 860"/>
                <a:gd name="T54" fmla="*/ 404 w 1294"/>
                <a:gd name="T55" fmla="*/ 726 h 860"/>
                <a:gd name="T56" fmla="*/ 437 w 1294"/>
                <a:gd name="T57" fmla="*/ 642 h 860"/>
                <a:gd name="T58" fmla="*/ 374 w 1294"/>
                <a:gd name="T59" fmla="*/ 742 h 860"/>
                <a:gd name="T60" fmla="*/ 419 w 1294"/>
                <a:gd name="T61" fmla="*/ 653 h 860"/>
                <a:gd name="T62" fmla="*/ 1286 w 1294"/>
                <a:gd name="T63" fmla="*/ 0 h 860"/>
                <a:gd name="T64" fmla="*/ 1058 w 1294"/>
                <a:gd name="T65" fmla="*/ 654 h 860"/>
                <a:gd name="T66" fmla="*/ 1063 w 1294"/>
                <a:gd name="T67" fmla="*/ 739 h 860"/>
                <a:gd name="T68" fmla="*/ 1041 w 1294"/>
                <a:gd name="T69" fmla="*/ 654 h 860"/>
                <a:gd name="T70" fmla="*/ 1068 w 1294"/>
                <a:gd name="T71" fmla="*/ 606 h 860"/>
                <a:gd name="T72" fmla="*/ 806 w 1294"/>
                <a:gd name="T73" fmla="*/ 754 h 860"/>
                <a:gd name="T74" fmla="*/ 797 w 1294"/>
                <a:gd name="T75" fmla="*/ 652 h 860"/>
                <a:gd name="T76" fmla="*/ 749 w 1294"/>
                <a:gd name="T77" fmla="*/ 681 h 860"/>
                <a:gd name="T78" fmla="*/ 708 w 1294"/>
                <a:gd name="T79" fmla="*/ 688 h 860"/>
                <a:gd name="T80" fmla="*/ 700 w 1294"/>
                <a:gd name="T81" fmla="*/ 640 h 860"/>
                <a:gd name="T82" fmla="*/ 729 w 1294"/>
                <a:gd name="T83" fmla="*/ 644 h 860"/>
                <a:gd name="T84" fmla="*/ 785 w 1294"/>
                <a:gd name="T85" fmla="*/ 644 h 860"/>
                <a:gd name="T86" fmla="*/ 453 w 1294"/>
                <a:gd name="T87" fmla="*/ 754 h 860"/>
                <a:gd name="T88" fmla="*/ 580 w 1294"/>
                <a:gd name="T89" fmla="*/ 657 h 860"/>
                <a:gd name="T90" fmla="*/ 553 w 1294"/>
                <a:gd name="T91" fmla="*/ 692 h 860"/>
                <a:gd name="T92" fmla="*/ 508 w 1294"/>
                <a:gd name="T93" fmla="*/ 750 h 860"/>
                <a:gd name="T94" fmla="*/ 554 w 1294"/>
                <a:gd name="T95" fmla="*/ 724 h 860"/>
                <a:gd name="T96" fmla="*/ 528 w 1294"/>
                <a:gd name="T97" fmla="*/ 654 h 860"/>
                <a:gd name="T98" fmla="*/ 657 w 1294"/>
                <a:gd name="T99" fmla="*/ 740 h 860"/>
                <a:gd name="T100" fmla="*/ 626 w 1294"/>
                <a:gd name="T101" fmla="*/ 751 h 860"/>
                <a:gd name="T102" fmla="*/ 601 w 1294"/>
                <a:gd name="T103" fmla="*/ 640 h 860"/>
                <a:gd name="T104" fmla="*/ 612 w 1294"/>
                <a:gd name="T105" fmla="*/ 742 h 860"/>
                <a:gd name="T106" fmla="*/ 678 w 1294"/>
                <a:gd name="T107" fmla="*/ 640 h 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4" h="860">
                  <a:moveTo>
                    <a:pt x="312" y="638"/>
                  </a:moveTo>
                  <a:cubicBezTo>
                    <a:pt x="305" y="638"/>
                    <a:pt x="298" y="640"/>
                    <a:pt x="291" y="646"/>
                  </a:cubicBezTo>
                  <a:cubicBezTo>
                    <a:pt x="285" y="651"/>
                    <a:pt x="279" y="658"/>
                    <a:pt x="275" y="667"/>
                  </a:cubicBezTo>
                  <a:cubicBezTo>
                    <a:pt x="274" y="667"/>
                    <a:pt x="274" y="667"/>
                    <a:pt x="274" y="667"/>
                  </a:cubicBezTo>
                  <a:cubicBezTo>
                    <a:pt x="277" y="658"/>
                    <a:pt x="279" y="649"/>
                    <a:pt x="280" y="641"/>
                  </a:cubicBezTo>
                  <a:cubicBezTo>
                    <a:pt x="292" y="585"/>
                    <a:pt x="292" y="585"/>
                    <a:pt x="292" y="585"/>
                  </a:cubicBezTo>
                  <a:cubicBezTo>
                    <a:pt x="276" y="585"/>
                    <a:pt x="276" y="585"/>
                    <a:pt x="276" y="585"/>
                  </a:cubicBezTo>
                  <a:cubicBezTo>
                    <a:pt x="241" y="750"/>
                    <a:pt x="241" y="750"/>
                    <a:pt x="241" y="750"/>
                  </a:cubicBezTo>
                  <a:cubicBezTo>
                    <a:pt x="249" y="754"/>
                    <a:pt x="259" y="756"/>
                    <a:pt x="272" y="756"/>
                  </a:cubicBezTo>
                  <a:cubicBezTo>
                    <a:pt x="281" y="756"/>
                    <a:pt x="289" y="754"/>
                    <a:pt x="297" y="750"/>
                  </a:cubicBezTo>
                  <a:cubicBezTo>
                    <a:pt x="305" y="746"/>
                    <a:pt x="312" y="740"/>
                    <a:pt x="317" y="732"/>
                  </a:cubicBezTo>
                  <a:cubicBezTo>
                    <a:pt x="323" y="724"/>
                    <a:pt x="328" y="715"/>
                    <a:pt x="331" y="704"/>
                  </a:cubicBezTo>
                  <a:cubicBezTo>
                    <a:pt x="335" y="693"/>
                    <a:pt x="337" y="683"/>
                    <a:pt x="337" y="673"/>
                  </a:cubicBezTo>
                  <a:cubicBezTo>
                    <a:pt x="337" y="662"/>
                    <a:pt x="335" y="653"/>
                    <a:pt x="330" y="647"/>
                  </a:cubicBezTo>
                  <a:cubicBezTo>
                    <a:pt x="326" y="641"/>
                    <a:pt x="320" y="638"/>
                    <a:pt x="312" y="638"/>
                  </a:cubicBezTo>
                  <a:close/>
                  <a:moveTo>
                    <a:pt x="313" y="708"/>
                  </a:moveTo>
                  <a:cubicBezTo>
                    <a:pt x="309" y="719"/>
                    <a:pt x="303" y="728"/>
                    <a:pt x="296" y="734"/>
                  </a:cubicBezTo>
                  <a:cubicBezTo>
                    <a:pt x="290" y="740"/>
                    <a:pt x="282" y="743"/>
                    <a:pt x="274" y="743"/>
                  </a:cubicBezTo>
                  <a:cubicBezTo>
                    <a:pt x="268" y="743"/>
                    <a:pt x="263" y="742"/>
                    <a:pt x="259" y="740"/>
                  </a:cubicBezTo>
                  <a:cubicBezTo>
                    <a:pt x="267" y="702"/>
                    <a:pt x="267" y="702"/>
                    <a:pt x="267" y="702"/>
                  </a:cubicBezTo>
                  <a:cubicBezTo>
                    <a:pt x="271" y="688"/>
                    <a:pt x="276" y="676"/>
                    <a:pt x="283" y="667"/>
                  </a:cubicBezTo>
                  <a:cubicBezTo>
                    <a:pt x="290" y="657"/>
                    <a:pt x="297" y="652"/>
                    <a:pt x="305" y="652"/>
                  </a:cubicBezTo>
                  <a:cubicBezTo>
                    <a:pt x="315" y="652"/>
                    <a:pt x="320" y="660"/>
                    <a:pt x="320" y="675"/>
                  </a:cubicBezTo>
                  <a:cubicBezTo>
                    <a:pt x="320" y="686"/>
                    <a:pt x="317" y="697"/>
                    <a:pt x="313" y="708"/>
                  </a:cubicBezTo>
                  <a:close/>
                  <a:moveTo>
                    <a:pt x="157" y="585"/>
                  </a:moveTo>
                  <a:cubicBezTo>
                    <a:pt x="121" y="754"/>
                    <a:pt x="121" y="754"/>
                    <a:pt x="121" y="754"/>
                  </a:cubicBezTo>
                  <a:cubicBezTo>
                    <a:pt x="105" y="754"/>
                    <a:pt x="105" y="754"/>
                    <a:pt x="105" y="754"/>
                  </a:cubicBezTo>
                  <a:cubicBezTo>
                    <a:pt x="141" y="585"/>
                    <a:pt x="141" y="585"/>
                    <a:pt x="141" y="585"/>
                  </a:cubicBezTo>
                  <a:lnTo>
                    <a:pt x="157" y="585"/>
                  </a:lnTo>
                  <a:close/>
                  <a:moveTo>
                    <a:pt x="75" y="638"/>
                  </a:moveTo>
                  <a:cubicBezTo>
                    <a:pt x="63" y="638"/>
                    <a:pt x="52" y="641"/>
                    <a:pt x="43" y="648"/>
                  </a:cubicBezTo>
                  <a:cubicBezTo>
                    <a:pt x="33" y="656"/>
                    <a:pt x="25" y="666"/>
                    <a:pt x="19" y="679"/>
                  </a:cubicBezTo>
                  <a:cubicBezTo>
                    <a:pt x="13" y="692"/>
                    <a:pt x="10" y="705"/>
                    <a:pt x="10" y="720"/>
                  </a:cubicBezTo>
                  <a:cubicBezTo>
                    <a:pt x="10" y="732"/>
                    <a:pt x="12" y="741"/>
                    <a:pt x="17" y="747"/>
                  </a:cubicBezTo>
                  <a:cubicBezTo>
                    <a:pt x="21" y="753"/>
                    <a:pt x="27" y="756"/>
                    <a:pt x="35" y="756"/>
                  </a:cubicBezTo>
                  <a:cubicBezTo>
                    <a:pt x="43" y="756"/>
                    <a:pt x="49" y="754"/>
                    <a:pt x="55" y="749"/>
                  </a:cubicBezTo>
                  <a:cubicBezTo>
                    <a:pt x="60" y="745"/>
                    <a:pt x="66" y="737"/>
                    <a:pt x="72" y="726"/>
                  </a:cubicBezTo>
                  <a:cubicBezTo>
                    <a:pt x="72" y="726"/>
                    <a:pt x="72" y="726"/>
                    <a:pt x="72" y="726"/>
                  </a:cubicBezTo>
                  <a:cubicBezTo>
                    <a:pt x="65" y="757"/>
                    <a:pt x="65" y="757"/>
                    <a:pt x="65" y="757"/>
                  </a:cubicBezTo>
                  <a:cubicBezTo>
                    <a:pt x="63" y="769"/>
                    <a:pt x="58" y="778"/>
                    <a:pt x="52" y="784"/>
                  </a:cubicBezTo>
                  <a:cubicBezTo>
                    <a:pt x="45" y="791"/>
                    <a:pt x="37" y="794"/>
                    <a:pt x="27" y="794"/>
                  </a:cubicBezTo>
                  <a:cubicBezTo>
                    <a:pt x="23" y="794"/>
                    <a:pt x="18" y="793"/>
                    <a:pt x="14" y="792"/>
                  </a:cubicBezTo>
                  <a:cubicBezTo>
                    <a:pt x="9" y="790"/>
                    <a:pt x="6" y="789"/>
                    <a:pt x="2" y="787"/>
                  </a:cubicBezTo>
                  <a:cubicBezTo>
                    <a:pt x="0" y="802"/>
                    <a:pt x="0" y="802"/>
                    <a:pt x="0" y="802"/>
                  </a:cubicBezTo>
                  <a:cubicBezTo>
                    <a:pt x="3" y="804"/>
                    <a:pt x="7" y="805"/>
                    <a:pt x="11" y="806"/>
                  </a:cubicBezTo>
                  <a:cubicBezTo>
                    <a:pt x="16" y="808"/>
                    <a:pt x="21" y="808"/>
                    <a:pt x="26" y="808"/>
                  </a:cubicBezTo>
                  <a:cubicBezTo>
                    <a:pt x="41" y="808"/>
                    <a:pt x="53" y="804"/>
                    <a:pt x="63" y="796"/>
                  </a:cubicBezTo>
                  <a:cubicBezTo>
                    <a:pt x="72" y="787"/>
                    <a:pt x="78" y="773"/>
                    <a:pt x="82" y="754"/>
                  </a:cubicBezTo>
                  <a:cubicBezTo>
                    <a:pt x="105" y="642"/>
                    <a:pt x="105" y="642"/>
                    <a:pt x="105" y="642"/>
                  </a:cubicBezTo>
                  <a:cubicBezTo>
                    <a:pt x="95" y="639"/>
                    <a:pt x="85" y="638"/>
                    <a:pt x="75" y="638"/>
                  </a:cubicBezTo>
                  <a:close/>
                  <a:moveTo>
                    <a:pt x="79" y="689"/>
                  </a:moveTo>
                  <a:cubicBezTo>
                    <a:pt x="76" y="705"/>
                    <a:pt x="70" y="717"/>
                    <a:pt x="64" y="727"/>
                  </a:cubicBezTo>
                  <a:cubicBezTo>
                    <a:pt x="57" y="737"/>
                    <a:pt x="50" y="742"/>
                    <a:pt x="42" y="742"/>
                  </a:cubicBezTo>
                  <a:cubicBezTo>
                    <a:pt x="32" y="742"/>
                    <a:pt x="27" y="734"/>
                    <a:pt x="27" y="718"/>
                  </a:cubicBezTo>
                  <a:cubicBezTo>
                    <a:pt x="27" y="707"/>
                    <a:pt x="29" y="696"/>
                    <a:pt x="34" y="685"/>
                  </a:cubicBezTo>
                  <a:cubicBezTo>
                    <a:pt x="38" y="674"/>
                    <a:pt x="44" y="666"/>
                    <a:pt x="50" y="660"/>
                  </a:cubicBezTo>
                  <a:cubicBezTo>
                    <a:pt x="57" y="654"/>
                    <a:pt x="65" y="651"/>
                    <a:pt x="73" y="651"/>
                  </a:cubicBezTo>
                  <a:cubicBezTo>
                    <a:pt x="77" y="651"/>
                    <a:pt x="82" y="652"/>
                    <a:pt x="87" y="653"/>
                  </a:cubicBezTo>
                  <a:lnTo>
                    <a:pt x="79" y="689"/>
                  </a:lnTo>
                  <a:close/>
                  <a:moveTo>
                    <a:pt x="1010" y="612"/>
                  </a:moveTo>
                  <a:cubicBezTo>
                    <a:pt x="1008" y="610"/>
                    <a:pt x="1007" y="607"/>
                    <a:pt x="1007" y="604"/>
                  </a:cubicBezTo>
                  <a:cubicBezTo>
                    <a:pt x="1007" y="601"/>
                    <a:pt x="1008" y="598"/>
                    <a:pt x="1010" y="596"/>
                  </a:cubicBezTo>
                  <a:cubicBezTo>
                    <a:pt x="1012" y="594"/>
                    <a:pt x="1015" y="592"/>
                    <a:pt x="1018" y="592"/>
                  </a:cubicBezTo>
                  <a:cubicBezTo>
                    <a:pt x="1021" y="592"/>
                    <a:pt x="1024" y="593"/>
                    <a:pt x="1026" y="595"/>
                  </a:cubicBezTo>
                  <a:cubicBezTo>
                    <a:pt x="1028" y="597"/>
                    <a:pt x="1029" y="600"/>
                    <a:pt x="1029" y="603"/>
                  </a:cubicBezTo>
                  <a:cubicBezTo>
                    <a:pt x="1029" y="607"/>
                    <a:pt x="1028" y="610"/>
                    <a:pt x="1026" y="612"/>
                  </a:cubicBezTo>
                  <a:cubicBezTo>
                    <a:pt x="1024" y="614"/>
                    <a:pt x="1021" y="615"/>
                    <a:pt x="1018" y="615"/>
                  </a:cubicBezTo>
                  <a:cubicBezTo>
                    <a:pt x="1015" y="615"/>
                    <a:pt x="1012" y="614"/>
                    <a:pt x="1010" y="612"/>
                  </a:cubicBezTo>
                  <a:close/>
                  <a:moveTo>
                    <a:pt x="203" y="638"/>
                  </a:moveTo>
                  <a:cubicBezTo>
                    <a:pt x="193" y="638"/>
                    <a:pt x="184" y="641"/>
                    <a:pt x="176" y="647"/>
                  </a:cubicBezTo>
                  <a:cubicBezTo>
                    <a:pt x="168" y="654"/>
                    <a:pt x="161" y="663"/>
                    <a:pt x="156" y="676"/>
                  </a:cubicBezTo>
                  <a:cubicBezTo>
                    <a:pt x="151" y="688"/>
                    <a:pt x="149" y="701"/>
                    <a:pt x="149" y="715"/>
                  </a:cubicBezTo>
                  <a:cubicBezTo>
                    <a:pt x="149" y="728"/>
                    <a:pt x="152" y="738"/>
                    <a:pt x="158" y="745"/>
                  </a:cubicBezTo>
                  <a:cubicBezTo>
                    <a:pt x="164" y="753"/>
                    <a:pt x="172" y="756"/>
                    <a:pt x="183" y="756"/>
                  </a:cubicBezTo>
                  <a:cubicBezTo>
                    <a:pt x="191" y="756"/>
                    <a:pt x="198" y="754"/>
                    <a:pt x="205" y="750"/>
                  </a:cubicBezTo>
                  <a:cubicBezTo>
                    <a:pt x="211" y="746"/>
                    <a:pt x="217" y="741"/>
                    <a:pt x="221" y="734"/>
                  </a:cubicBezTo>
                  <a:cubicBezTo>
                    <a:pt x="226" y="727"/>
                    <a:pt x="230" y="718"/>
                    <a:pt x="233" y="708"/>
                  </a:cubicBezTo>
                  <a:cubicBezTo>
                    <a:pt x="235" y="697"/>
                    <a:pt x="237" y="688"/>
                    <a:pt x="237" y="679"/>
                  </a:cubicBezTo>
                  <a:cubicBezTo>
                    <a:pt x="237" y="666"/>
                    <a:pt x="234" y="656"/>
                    <a:pt x="228" y="649"/>
                  </a:cubicBezTo>
                  <a:cubicBezTo>
                    <a:pt x="223" y="641"/>
                    <a:pt x="214" y="638"/>
                    <a:pt x="203" y="638"/>
                  </a:cubicBezTo>
                  <a:close/>
                  <a:moveTo>
                    <a:pt x="215" y="710"/>
                  </a:moveTo>
                  <a:cubicBezTo>
                    <a:pt x="211" y="721"/>
                    <a:pt x="207" y="729"/>
                    <a:pt x="202" y="734"/>
                  </a:cubicBezTo>
                  <a:cubicBezTo>
                    <a:pt x="197" y="739"/>
                    <a:pt x="191" y="742"/>
                    <a:pt x="184" y="742"/>
                  </a:cubicBezTo>
                  <a:cubicBezTo>
                    <a:pt x="178" y="742"/>
                    <a:pt x="174" y="740"/>
                    <a:pt x="171" y="735"/>
                  </a:cubicBezTo>
                  <a:cubicBezTo>
                    <a:pt x="167" y="731"/>
                    <a:pt x="166" y="724"/>
                    <a:pt x="166" y="715"/>
                  </a:cubicBezTo>
                  <a:cubicBezTo>
                    <a:pt x="166" y="705"/>
                    <a:pt x="167" y="694"/>
                    <a:pt x="171" y="684"/>
                  </a:cubicBezTo>
                  <a:cubicBezTo>
                    <a:pt x="174" y="674"/>
                    <a:pt x="179" y="666"/>
                    <a:pt x="184" y="660"/>
                  </a:cubicBezTo>
                  <a:cubicBezTo>
                    <a:pt x="189" y="655"/>
                    <a:pt x="195" y="652"/>
                    <a:pt x="201" y="652"/>
                  </a:cubicBezTo>
                  <a:cubicBezTo>
                    <a:pt x="214" y="652"/>
                    <a:pt x="220" y="661"/>
                    <a:pt x="220" y="679"/>
                  </a:cubicBezTo>
                  <a:cubicBezTo>
                    <a:pt x="220" y="689"/>
                    <a:pt x="218" y="699"/>
                    <a:pt x="215" y="710"/>
                  </a:cubicBezTo>
                  <a:close/>
                  <a:moveTo>
                    <a:pt x="970" y="644"/>
                  </a:moveTo>
                  <a:cubicBezTo>
                    <a:pt x="974" y="648"/>
                    <a:pt x="976" y="653"/>
                    <a:pt x="976" y="659"/>
                  </a:cubicBezTo>
                  <a:cubicBezTo>
                    <a:pt x="976" y="663"/>
                    <a:pt x="975" y="670"/>
                    <a:pt x="973" y="680"/>
                  </a:cubicBezTo>
                  <a:cubicBezTo>
                    <a:pt x="957" y="754"/>
                    <a:pt x="957" y="754"/>
                    <a:pt x="957" y="754"/>
                  </a:cubicBezTo>
                  <a:cubicBezTo>
                    <a:pt x="941" y="754"/>
                    <a:pt x="941" y="754"/>
                    <a:pt x="941" y="754"/>
                  </a:cubicBezTo>
                  <a:cubicBezTo>
                    <a:pt x="956" y="681"/>
                    <a:pt x="956" y="681"/>
                    <a:pt x="956" y="681"/>
                  </a:cubicBezTo>
                  <a:cubicBezTo>
                    <a:pt x="958" y="674"/>
                    <a:pt x="958" y="668"/>
                    <a:pt x="958" y="665"/>
                  </a:cubicBezTo>
                  <a:cubicBezTo>
                    <a:pt x="958" y="661"/>
                    <a:pt x="957" y="658"/>
                    <a:pt x="956" y="655"/>
                  </a:cubicBezTo>
                  <a:cubicBezTo>
                    <a:pt x="954" y="653"/>
                    <a:pt x="951" y="652"/>
                    <a:pt x="947" y="652"/>
                  </a:cubicBezTo>
                  <a:cubicBezTo>
                    <a:pt x="940" y="652"/>
                    <a:pt x="933" y="656"/>
                    <a:pt x="927" y="663"/>
                  </a:cubicBezTo>
                  <a:cubicBezTo>
                    <a:pt x="920" y="670"/>
                    <a:pt x="916" y="678"/>
                    <a:pt x="914" y="688"/>
                  </a:cubicBezTo>
                  <a:cubicBezTo>
                    <a:pt x="901" y="754"/>
                    <a:pt x="901" y="754"/>
                    <a:pt x="901" y="754"/>
                  </a:cubicBezTo>
                  <a:cubicBezTo>
                    <a:pt x="884" y="754"/>
                    <a:pt x="884" y="754"/>
                    <a:pt x="884" y="754"/>
                  </a:cubicBezTo>
                  <a:cubicBezTo>
                    <a:pt x="900" y="681"/>
                    <a:pt x="900" y="681"/>
                    <a:pt x="900" y="681"/>
                  </a:cubicBezTo>
                  <a:cubicBezTo>
                    <a:pt x="901" y="674"/>
                    <a:pt x="902" y="668"/>
                    <a:pt x="902" y="665"/>
                  </a:cubicBezTo>
                  <a:cubicBezTo>
                    <a:pt x="902" y="661"/>
                    <a:pt x="901" y="658"/>
                    <a:pt x="899" y="655"/>
                  </a:cubicBezTo>
                  <a:cubicBezTo>
                    <a:pt x="897" y="653"/>
                    <a:pt x="894" y="652"/>
                    <a:pt x="891" y="652"/>
                  </a:cubicBezTo>
                  <a:cubicBezTo>
                    <a:pt x="884" y="652"/>
                    <a:pt x="877" y="655"/>
                    <a:pt x="871" y="662"/>
                  </a:cubicBezTo>
                  <a:cubicBezTo>
                    <a:pt x="865" y="669"/>
                    <a:pt x="860" y="678"/>
                    <a:pt x="858" y="688"/>
                  </a:cubicBezTo>
                  <a:cubicBezTo>
                    <a:pt x="844" y="754"/>
                    <a:pt x="844" y="754"/>
                    <a:pt x="844" y="754"/>
                  </a:cubicBezTo>
                  <a:cubicBezTo>
                    <a:pt x="828" y="754"/>
                    <a:pt x="828" y="754"/>
                    <a:pt x="828" y="754"/>
                  </a:cubicBezTo>
                  <a:cubicBezTo>
                    <a:pt x="845" y="672"/>
                    <a:pt x="845" y="672"/>
                    <a:pt x="845" y="672"/>
                  </a:cubicBezTo>
                  <a:cubicBezTo>
                    <a:pt x="846" y="667"/>
                    <a:pt x="847" y="661"/>
                    <a:pt x="848" y="654"/>
                  </a:cubicBezTo>
                  <a:cubicBezTo>
                    <a:pt x="849" y="647"/>
                    <a:pt x="850" y="642"/>
                    <a:pt x="850" y="640"/>
                  </a:cubicBezTo>
                  <a:cubicBezTo>
                    <a:pt x="867" y="640"/>
                    <a:pt x="867" y="640"/>
                    <a:pt x="867" y="640"/>
                  </a:cubicBezTo>
                  <a:cubicBezTo>
                    <a:pt x="865" y="654"/>
                    <a:pt x="865" y="654"/>
                    <a:pt x="865" y="654"/>
                  </a:cubicBezTo>
                  <a:cubicBezTo>
                    <a:pt x="864" y="661"/>
                    <a:pt x="864" y="661"/>
                    <a:pt x="864" y="661"/>
                  </a:cubicBezTo>
                  <a:cubicBezTo>
                    <a:pt x="864" y="661"/>
                    <a:pt x="864" y="661"/>
                    <a:pt x="864" y="661"/>
                  </a:cubicBezTo>
                  <a:cubicBezTo>
                    <a:pt x="868" y="653"/>
                    <a:pt x="873" y="648"/>
                    <a:pt x="880" y="644"/>
                  </a:cubicBezTo>
                  <a:cubicBezTo>
                    <a:pt x="886" y="640"/>
                    <a:pt x="892" y="638"/>
                    <a:pt x="899" y="638"/>
                  </a:cubicBezTo>
                  <a:cubicBezTo>
                    <a:pt x="905" y="638"/>
                    <a:pt x="910" y="640"/>
                    <a:pt x="913" y="644"/>
                  </a:cubicBezTo>
                  <a:cubicBezTo>
                    <a:pt x="917" y="648"/>
                    <a:pt x="919" y="653"/>
                    <a:pt x="919" y="660"/>
                  </a:cubicBezTo>
                  <a:cubicBezTo>
                    <a:pt x="919" y="660"/>
                    <a:pt x="919" y="660"/>
                    <a:pt x="919" y="660"/>
                  </a:cubicBezTo>
                  <a:cubicBezTo>
                    <a:pt x="923" y="653"/>
                    <a:pt x="929" y="647"/>
                    <a:pt x="935" y="644"/>
                  </a:cubicBezTo>
                  <a:cubicBezTo>
                    <a:pt x="942" y="640"/>
                    <a:pt x="948" y="638"/>
                    <a:pt x="955" y="638"/>
                  </a:cubicBezTo>
                  <a:cubicBezTo>
                    <a:pt x="961" y="638"/>
                    <a:pt x="966" y="640"/>
                    <a:pt x="970" y="644"/>
                  </a:cubicBezTo>
                  <a:close/>
                  <a:moveTo>
                    <a:pt x="1003" y="640"/>
                  </a:moveTo>
                  <a:cubicBezTo>
                    <a:pt x="1019" y="640"/>
                    <a:pt x="1019" y="640"/>
                    <a:pt x="1019" y="640"/>
                  </a:cubicBezTo>
                  <a:cubicBezTo>
                    <a:pt x="995" y="754"/>
                    <a:pt x="995" y="754"/>
                    <a:pt x="995" y="754"/>
                  </a:cubicBezTo>
                  <a:cubicBezTo>
                    <a:pt x="978" y="754"/>
                    <a:pt x="978" y="754"/>
                    <a:pt x="978" y="754"/>
                  </a:cubicBezTo>
                  <a:lnTo>
                    <a:pt x="1003" y="640"/>
                  </a:lnTo>
                  <a:close/>
                  <a:moveTo>
                    <a:pt x="407" y="638"/>
                  </a:moveTo>
                  <a:cubicBezTo>
                    <a:pt x="395" y="638"/>
                    <a:pt x="384" y="641"/>
                    <a:pt x="374" y="648"/>
                  </a:cubicBezTo>
                  <a:cubicBezTo>
                    <a:pt x="365" y="656"/>
                    <a:pt x="357" y="666"/>
                    <a:pt x="351" y="679"/>
                  </a:cubicBezTo>
                  <a:cubicBezTo>
                    <a:pt x="345" y="692"/>
                    <a:pt x="342" y="705"/>
                    <a:pt x="342" y="720"/>
                  </a:cubicBezTo>
                  <a:cubicBezTo>
                    <a:pt x="342" y="732"/>
                    <a:pt x="344" y="741"/>
                    <a:pt x="349" y="747"/>
                  </a:cubicBezTo>
                  <a:cubicBezTo>
                    <a:pt x="353" y="753"/>
                    <a:pt x="359" y="756"/>
                    <a:pt x="367" y="756"/>
                  </a:cubicBezTo>
                  <a:cubicBezTo>
                    <a:pt x="375" y="756"/>
                    <a:pt x="381" y="754"/>
                    <a:pt x="387" y="749"/>
                  </a:cubicBezTo>
                  <a:cubicBezTo>
                    <a:pt x="393" y="744"/>
                    <a:pt x="398" y="736"/>
                    <a:pt x="404" y="726"/>
                  </a:cubicBezTo>
                  <a:cubicBezTo>
                    <a:pt x="404" y="726"/>
                    <a:pt x="404" y="726"/>
                    <a:pt x="404" y="726"/>
                  </a:cubicBezTo>
                  <a:cubicBezTo>
                    <a:pt x="402" y="738"/>
                    <a:pt x="401" y="747"/>
                    <a:pt x="401" y="754"/>
                  </a:cubicBezTo>
                  <a:cubicBezTo>
                    <a:pt x="417" y="754"/>
                    <a:pt x="417" y="754"/>
                    <a:pt x="417" y="754"/>
                  </a:cubicBezTo>
                  <a:cubicBezTo>
                    <a:pt x="417" y="749"/>
                    <a:pt x="418" y="743"/>
                    <a:pt x="419" y="735"/>
                  </a:cubicBezTo>
                  <a:cubicBezTo>
                    <a:pt x="420" y="727"/>
                    <a:pt x="421" y="720"/>
                    <a:pt x="422" y="714"/>
                  </a:cubicBezTo>
                  <a:cubicBezTo>
                    <a:pt x="437" y="642"/>
                    <a:pt x="437" y="642"/>
                    <a:pt x="437" y="642"/>
                  </a:cubicBezTo>
                  <a:cubicBezTo>
                    <a:pt x="427" y="639"/>
                    <a:pt x="417" y="638"/>
                    <a:pt x="407" y="638"/>
                  </a:cubicBezTo>
                  <a:close/>
                  <a:moveTo>
                    <a:pt x="411" y="689"/>
                  </a:moveTo>
                  <a:cubicBezTo>
                    <a:pt x="409" y="698"/>
                    <a:pt x="406" y="707"/>
                    <a:pt x="402" y="716"/>
                  </a:cubicBezTo>
                  <a:cubicBezTo>
                    <a:pt x="398" y="725"/>
                    <a:pt x="393" y="731"/>
                    <a:pt x="388" y="736"/>
                  </a:cubicBezTo>
                  <a:cubicBezTo>
                    <a:pt x="384" y="740"/>
                    <a:pt x="379" y="742"/>
                    <a:pt x="374" y="742"/>
                  </a:cubicBezTo>
                  <a:cubicBezTo>
                    <a:pt x="364" y="742"/>
                    <a:pt x="359" y="734"/>
                    <a:pt x="359" y="718"/>
                  </a:cubicBezTo>
                  <a:cubicBezTo>
                    <a:pt x="359" y="707"/>
                    <a:pt x="361" y="696"/>
                    <a:pt x="366" y="685"/>
                  </a:cubicBezTo>
                  <a:cubicBezTo>
                    <a:pt x="370" y="674"/>
                    <a:pt x="375" y="666"/>
                    <a:pt x="382" y="660"/>
                  </a:cubicBezTo>
                  <a:cubicBezTo>
                    <a:pt x="389" y="654"/>
                    <a:pt x="397" y="651"/>
                    <a:pt x="405" y="651"/>
                  </a:cubicBezTo>
                  <a:cubicBezTo>
                    <a:pt x="410" y="651"/>
                    <a:pt x="415" y="652"/>
                    <a:pt x="419" y="653"/>
                  </a:cubicBezTo>
                  <a:lnTo>
                    <a:pt x="411" y="689"/>
                  </a:lnTo>
                  <a:close/>
                  <a:moveTo>
                    <a:pt x="1294" y="1"/>
                  </a:moveTo>
                  <a:cubicBezTo>
                    <a:pt x="1118" y="860"/>
                    <a:pt x="1118" y="860"/>
                    <a:pt x="1118" y="860"/>
                  </a:cubicBezTo>
                  <a:cubicBezTo>
                    <a:pt x="1109" y="858"/>
                    <a:pt x="1109" y="858"/>
                    <a:pt x="1109" y="858"/>
                  </a:cubicBezTo>
                  <a:cubicBezTo>
                    <a:pt x="1286" y="0"/>
                    <a:pt x="1286" y="0"/>
                    <a:pt x="1286" y="0"/>
                  </a:cubicBezTo>
                  <a:lnTo>
                    <a:pt x="1294" y="1"/>
                  </a:lnTo>
                  <a:close/>
                  <a:moveTo>
                    <a:pt x="1060" y="640"/>
                  </a:moveTo>
                  <a:cubicBezTo>
                    <a:pt x="1083" y="640"/>
                    <a:pt x="1083" y="640"/>
                    <a:pt x="1083" y="640"/>
                  </a:cubicBezTo>
                  <a:cubicBezTo>
                    <a:pt x="1079" y="654"/>
                    <a:pt x="1079" y="654"/>
                    <a:pt x="1079" y="654"/>
                  </a:cubicBezTo>
                  <a:cubicBezTo>
                    <a:pt x="1058" y="654"/>
                    <a:pt x="1058" y="654"/>
                    <a:pt x="1058" y="654"/>
                  </a:cubicBezTo>
                  <a:cubicBezTo>
                    <a:pt x="1044" y="720"/>
                    <a:pt x="1044" y="720"/>
                    <a:pt x="1044" y="720"/>
                  </a:cubicBezTo>
                  <a:cubicBezTo>
                    <a:pt x="1043" y="724"/>
                    <a:pt x="1042" y="729"/>
                    <a:pt x="1042" y="733"/>
                  </a:cubicBezTo>
                  <a:cubicBezTo>
                    <a:pt x="1042" y="736"/>
                    <a:pt x="1043" y="738"/>
                    <a:pt x="1044" y="740"/>
                  </a:cubicBezTo>
                  <a:cubicBezTo>
                    <a:pt x="1045" y="741"/>
                    <a:pt x="1048" y="742"/>
                    <a:pt x="1051" y="742"/>
                  </a:cubicBezTo>
                  <a:cubicBezTo>
                    <a:pt x="1053" y="742"/>
                    <a:pt x="1058" y="741"/>
                    <a:pt x="1063" y="739"/>
                  </a:cubicBezTo>
                  <a:cubicBezTo>
                    <a:pt x="1060" y="753"/>
                    <a:pt x="1060" y="753"/>
                    <a:pt x="1060" y="753"/>
                  </a:cubicBezTo>
                  <a:cubicBezTo>
                    <a:pt x="1054" y="755"/>
                    <a:pt x="1049" y="756"/>
                    <a:pt x="1044" y="756"/>
                  </a:cubicBezTo>
                  <a:cubicBezTo>
                    <a:pt x="1031" y="756"/>
                    <a:pt x="1025" y="750"/>
                    <a:pt x="1025" y="736"/>
                  </a:cubicBezTo>
                  <a:cubicBezTo>
                    <a:pt x="1025" y="732"/>
                    <a:pt x="1026" y="726"/>
                    <a:pt x="1027" y="720"/>
                  </a:cubicBezTo>
                  <a:cubicBezTo>
                    <a:pt x="1041" y="654"/>
                    <a:pt x="1041" y="654"/>
                    <a:pt x="1041" y="654"/>
                  </a:cubicBezTo>
                  <a:cubicBezTo>
                    <a:pt x="1026" y="654"/>
                    <a:pt x="1026" y="654"/>
                    <a:pt x="1026" y="654"/>
                  </a:cubicBezTo>
                  <a:cubicBezTo>
                    <a:pt x="1029" y="640"/>
                    <a:pt x="1029" y="640"/>
                    <a:pt x="1029" y="640"/>
                  </a:cubicBezTo>
                  <a:cubicBezTo>
                    <a:pt x="1044" y="640"/>
                    <a:pt x="1044" y="640"/>
                    <a:pt x="1044" y="640"/>
                  </a:cubicBezTo>
                  <a:cubicBezTo>
                    <a:pt x="1050" y="611"/>
                    <a:pt x="1050" y="611"/>
                    <a:pt x="1050" y="611"/>
                  </a:cubicBezTo>
                  <a:cubicBezTo>
                    <a:pt x="1068" y="606"/>
                    <a:pt x="1068" y="606"/>
                    <a:pt x="1068" y="606"/>
                  </a:cubicBezTo>
                  <a:lnTo>
                    <a:pt x="1060" y="640"/>
                  </a:lnTo>
                  <a:close/>
                  <a:moveTo>
                    <a:pt x="819" y="644"/>
                  </a:moveTo>
                  <a:cubicBezTo>
                    <a:pt x="823" y="648"/>
                    <a:pt x="825" y="653"/>
                    <a:pt x="825" y="659"/>
                  </a:cubicBezTo>
                  <a:cubicBezTo>
                    <a:pt x="825" y="663"/>
                    <a:pt x="824" y="670"/>
                    <a:pt x="822" y="680"/>
                  </a:cubicBezTo>
                  <a:cubicBezTo>
                    <a:pt x="806" y="754"/>
                    <a:pt x="806" y="754"/>
                    <a:pt x="806" y="754"/>
                  </a:cubicBezTo>
                  <a:cubicBezTo>
                    <a:pt x="790" y="754"/>
                    <a:pt x="790" y="754"/>
                    <a:pt x="790" y="754"/>
                  </a:cubicBezTo>
                  <a:cubicBezTo>
                    <a:pt x="805" y="681"/>
                    <a:pt x="805" y="681"/>
                    <a:pt x="805" y="681"/>
                  </a:cubicBezTo>
                  <a:cubicBezTo>
                    <a:pt x="807" y="674"/>
                    <a:pt x="808" y="668"/>
                    <a:pt x="808" y="665"/>
                  </a:cubicBezTo>
                  <a:cubicBezTo>
                    <a:pt x="808" y="661"/>
                    <a:pt x="807" y="658"/>
                    <a:pt x="805" y="655"/>
                  </a:cubicBezTo>
                  <a:cubicBezTo>
                    <a:pt x="803" y="653"/>
                    <a:pt x="800" y="652"/>
                    <a:pt x="797" y="652"/>
                  </a:cubicBezTo>
                  <a:cubicBezTo>
                    <a:pt x="789" y="652"/>
                    <a:pt x="782" y="656"/>
                    <a:pt x="776" y="663"/>
                  </a:cubicBezTo>
                  <a:cubicBezTo>
                    <a:pt x="770" y="670"/>
                    <a:pt x="766" y="678"/>
                    <a:pt x="764" y="688"/>
                  </a:cubicBezTo>
                  <a:cubicBezTo>
                    <a:pt x="750" y="754"/>
                    <a:pt x="750" y="754"/>
                    <a:pt x="750" y="754"/>
                  </a:cubicBezTo>
                  <a:cubicBezTo>
                    <a:pt x="733" y="754"/>
                    <a:pt x="733" y="754"/>
                    <a:pt x="733" y="754"/>
                  </a:cubicBezTo>
                  <a:cubicBezTo>
                    <a:pt x="749" y="681"/>
                    <a:pt x="749" y="681"/>
                    <a:pt x="749" y="681"/>
                  </a:cubicBezTo>
                  <a:cubicBezTo>
                    <a:pt x="751" y="674"/>
                    <a:pt x="751" y="668"/>
                    <a:pt x="751" y="665"/>
                  </a:cubicBezTo>
                  <a:cubicBezTo>
                    <a:pt x="751" y="661"/>
                    <a:pt x="750" y="658"/>
                    <a:pt x="749" y="655"/>
                  </a:cubicBezTo>
                  <a:cubicBezTo>
                    <a:pt x="747" y="653"/>
                    <a:pt x="744" y="652"/>
                    <a:pt x="740" y="652"/>
                  </a:cubicBezTo>
                  <a:cubicBezTo>
                    <a:pt x="733" y="652"/>
                    <a:pt x="726" y="655"/>
                    <a:pt x="720" y="662"/>
                  </a:cubicBezTo>
                  <a:cubicBezTo>
                    <a:pt x="714" y="669"/>
                    <a:pt x="710" y="678"/>
                    <a:pt x="708" y="688"/>
                  </a:cubicBezTo>
                  <a:cubicBezTo>
                    <a:pt x="693" y="754"/>
                    <a:pt x="693" y="754"/>
                    <a:pt x="693" y="754"/>
                  </a:cubicBezTo>
                  <a:cubicBezTo>
                    <a:pt x="677" y="754"/>
                    <a:pt x="677" y="754"/>
                    <a:pt x="677" y="754"/>
                  </a:cubicBezTo>
                  <a:cubicBezTo>
                    <a:pt x="695" y="672"/>
                    <a:pt x="695" y="672"/>
                    <a:pt x="695" y="672"/>
                  </a:cubicBezTo>
                  <a:cubicBezTo>
                    <a:pt x="696" y="667"/>
                    <a:pt x="697" y="661"/>
                    <a:pt x="698" y="654"/>
                  </a:cubicBezTo>
                  <a:cubicBezTo>
                    <a:pt x="699" y="647"/>
                    <a:pt x="699" y="642"/>
                    <a:pt x="700" y="640"/>
                  </a:cubicBezTo>
                  <a:cubicBezTo>
                    <a:pt x="716" y="640"/>
                    <a:pt x="716" y="640"/>
                    <a:pt x="716" y="640"/>
                  </a:cubicBezTo>
                  <a:cubicBezTo>
                    <a:pt x="714" y="654"/>
                    <a:pt x="714" y="654"/>
                    <a:pt x="714" y="654"/>
                  </a:cubicBezTo>
                  <a:cubicBezTo>
                    <a:pt x="713" y="661"/>
                    <a:pt x="713" y="661"/>
                    <a:pt x="713" y="661"/>
                  </a:cubicBezTo>
                  <a:cubicBezTo>
                    <a:pt x="713" y="661"/>
                    <a:pt x="713" y="661"/>
                    <a:pt x="713" y="661"/>
                  </a:cubicBezTo>
                  <a:cubicBezTo>
                    <a:pt x="718" y="653"/>
                    <a:pt x="723" y="648"/>
                    <a:pt x="729" y="644"/>
                  </a:cubicBezTo>
                  <a:cubicBezTo>
                    <a:pt x="735" y="640"/>
                    <a:pt x="741" y="638"/>
                    <a:pt x="748" y="638"/>
                  </a:cubicBezTo>
                  <a:cubicBezTo>
                    <a:pt x="754" y="638"/>
                    <a:pt x="759" y="640"/>
                    <a:pt x="763" y="644"/>
                  </a:cubicBezTo>
                  <a:cubicBezTo>
                    <a:pt x="766" y="648"/>
                    <a:pt x="768" y="653"/>
                    <a:pt x="768" y="660"/>
                  </a:cubicBezTo>
                  <a:cubicBezTo>
                    <a:pt x="768" y="660"/>
                    <a:pt x="768" y="660"/>
                    <a:pt x="768" y="660"/>
                  </a:cubicBezTo>
                  <a:cubicBezTo>
                    <a:pt x="773" y="653"/>
                    <a:pt x="778" y="647"/>
                    <a:pt x="785" y="644"/>
                  </a:cubicBezTo>
                  <a:cubicBezTo>
                    <a:pt x="791" y="640"/>
                    <a:pt x="798" y="638"/>
                    <a:pt x="804" y="638"/>
                  </a:cubicBezTo>
                  <a:cubicBezTo>
                    <a:pt x="811" y="638"/>
                    <a:pt x="816" y="640"/>
                    <a:pt x="819" y="644"/>
                  </a:cubicBezTo>
                  <a:close/>
                  <a:moveTo>
                    <a:pt x="473" y="585"/>
                  </a:moveTo>
                  <a:cubicBezTo>
                    <a:pt x="489" y="585"/>
                    <a:pt x="489" y="585"/>
                    <a:pt x="489" y="585"/>
                  </a:cubicBezTo>
                  <a:cubicBezTo>
                    <a:pt x="453" y="754"/>
                    <a:pt x="453" y="754"/>
                    <a:pt x="453" y="754"/>
                  </a:cubicBezTo>
                  <a:cubicBezTo>
                    <a:pt x="437" y="754"/>
                    <a:pt x="437" y="754"/>
                    <a:pt x="437" y="754"/>
                  </a:cubicBezTo>
                  <a:lnTo>
                    <a:pt x="473" y="585"/>
                  </a:lnTo>
                  <a:close/>
                  <a:moveTo>
                    <a:pt x="561" y="638"/>
                  </a:moveTo>
                  <a:cubicBezTo>
                    <a:pt x="568" y="638"/>
                    <a:pt x="576" y="639"/>
                    <a:pt x="582" y="643"/>
                  </a:cubicBezTo>
                  <a:cubicBezTo>
                    <a:pt x="580" y="657"/>
                    <a:pt x="580" y="657"/>
                    <a:pt x="580" y="657"/>
                  </a:cubicBezTo>
                  <a:cubicBezTo>
                    <a:pt x="573" y="653"/>
                    <a:pt x="567" y="651"/>
                    <a:pt x="561" y="651"/>
                  </a:cubicBezTo>
                  <a:cubicBezTo>
                    <a:pt x="554" y="651"/>
                    <a:pt x="549" y="653"/>
                    <a:pt x="546" y="657"/>
                  </a:cubicBezTo>
                  <a:cubicBezTo>
                    <a:pt x="542" y="660"/>
                    <a:pt x="540" y="664"/>
                    <a:pt x="540" y="670"/>
                  </a:cubicBezTo>
                  <a:cubicBezTo>
                    <a:pt x="540" y="674"/>
                    <a:pt x="541" y="678"/>
                    <a:pt x="543" y="681"/>
                  </a:cubicBezTo>
                  <a:cubicBezTo>
                    <a:pt x="545" y="684"/>
                    <a:pt x="548" y="688"/>
                    <a:pt x="553" y="692"/>
                  </a:cubicBezTo>
                  <a:cubicBezTo>
                    <a:pt x="560" y="698"/>
                    <a:pt x="565" y="703"/>
                    <a:pt x="567" y="707"/>
                  </a:cubicBezTo>
                  <a:cubicBezTo>
                    <a:pt x="570" y="712"/>
                    <a:pt x="571" y="717"/>
                    <a:pt x="571" y="723"/>
                  </a:cubicBezTo>
                  <a:cubicBezTo>
                    <a:pt x="571" y="733"/>
                    <a:pt x="568" y="741"/>
                    <a:pt x="561" y="747"/>
                  </a:cubicBezTo>
                  <a:cubicBezTo>
                    <a:pt x="553" y="753"/>
                    <a:pt x="544" y="756"/>
                    <a:pt x="533" y="756"/>
                  </a:cubicBezTo>
                  <a:cubicBezTo>
                    <a:pt x="523" y="756"/>
                    <a:pt x="515" y="754"/>
                    <a:pt x="508" y="750"/>
                  </a:cubicBezTo>
                  <a:cubicBezTo>
                    <a:pt x="511" y="735"/>
                    <a:pt x="511" y="735"/>
                    <a:pt x="511" y="735"/>
                  </a:cubicBezTo>
                  <a:cubicBezTo>
                    <a:pt x="513" y="737"/>
                    <a:pt x="516" y="739"/>
                    <a:pt x="520" y="741"/>
                  </a:cubicBezTo>
                  <a:cubicBezTo>
                    <a:pt x="524" y="742"/>
                    <a:pt x="529" y="743"/>
                    <a:pt x="533" y="743"/>
                  </a:cubicBezTo>
                  <a:cubicBezTo>
                    <a:pt x="540" y="743"/>
                    <a:pt x="545" y="741"/>
                    <a:pt x="549" y="738"/>
                  </a:cubicBezTo>
                  <a:cubicBezTo>
                    <a:pt x="552" y="735"/>
                    <a:pt x="554" y="730"/>
                    <a:pt x="554" y="724"/>
                  </a:cubicBezTo>
                  <a:cubicBezTo>
                    <a:pt x="554" y="720"/>
                    <a:pt x="553" y="717"/>
                    <a:pt x="551" y="713"/>
                  </a:cubicBezTo>
                  <a:cubicBezTo>
                    <a:pt x="549" y="710"/>
                    <a:pt x="546" y="706"/>
                    <a:pt x="541" y="702"/>
                  </a:cubicBezTo>
                  <a:cubicBezTo>
                    <a:pt x="534" y="696"/>
                    <a:pt x="529" y="691"/>
                    <a:pt x="527" y="687"/>
                  </a:cubicBezTo>
                  <a:cubicBezTo>
                    <a:pt x="525" y="682"/>
                    <a:pt x="523" y="677"/>
                    <a:pt x="523" y="672"/>
                  </a:cubicBezTo>
                  <a:cubicBezTo>
                    <a:pt x="523" y="665"/>
                    <a:pt x="525" y="660"/>
                    <a:pt x="528" y="654"/>
                  </a:cubicBezTo>
                  <a:cubicBezTo>
                    <a:pt x="531" y="649"/>
                    <a:pt x="535" y="645"/>
                    <a:pt x="541" y="642"/>
                  </a:cubicBezTo>
                  <a:cubicBezTo>
                    <a:pt x="547" y="639"/>
                    <a:pt x="553" y="638"/>
                    <a:pt x="561" y="638"/>
                  </a:cubicBezTo>
                  <a:close/>
                  <a:moveTo>
                    <a:pt x="678" y="640"/>
                  </a:moveTo>
                  <a:cubicBezTo>
                    <a:pt x="660" y="722"/>
                    <a:pt x="660" y="722"/>
                    <a:pt x="660" y="722"/>
                  </a:cubicBezTo>
                  <a:cubicBezTo>
                    <a:pt x="659" y="727"/>
                    <a:pt x="658" y="733"/>
                    <a:pt x="657" y="740"/>
                  </a:cubicBezTo>
                  <a:cubicBezTo>
                    <a:pt x="656" y="747"/>
                    <a:pt x="656" y="751"/>
                    <a:pt x="655" y="754"/>
                  </a:cubicBezTo>
                  <a:cubicBezTo>
                    <a:pt x="639" y="754"/>
                    <a:pt x="639" y="754"/>
                    <a:pt x="639" y="754"/>
                  </a:cubicBezTo>
                  <a:cubicBezTo>
                    <a:pt x="640" y="743"/>
                    <a:pt x="642" y="736"/>
                    <a:pt x="642" y="734"/>
                  </a:cubicBezTo>
                  <a:cubicBezTo>
                    <a:pt x="642" y="734"/>
                    <a:pt x="642" y="734"/>
                    <a:pt x="642" y="734"/>
                  </a:cubicBezTo>
                  <a:cubicBezTo>
                    <a:pt x="637" y="742"/>
                    <a:pt x="631" y="747"/>
                    <a:pt x="626" y="751"/>
                  </a:cubicBezTo>
                  <a:cubicBezTo>
                    <a:pt x="620" y="755"/>
                    <a:pt x="613" y="756"/>
                    <a:pt x="606" y="756"/>
                  </a:cubicBezTo>
                  <a:cubicBezTo>
                    <a:pt x="599" y="756"/>
                    <a:pt x="593" y="754"/>
                    <a:pt x="589" y="750"/>
                  </a:cubicBezTo>
                  <a:cubicBezTo>
                    <a:pt x="585" y="746"/>
                    <a:pt x="583" y="740"/>
                    <a:pt x="583" y="733"/>
                  </a:cubicBezTo>
                  <a:cubicBezTo>
                    <a:pt x="583" y="728"/>
                    <a:pt x="584" y="722"/>
                    <a:pt x="585" y="714"/>
                  </a:cubicBezTo>
                  <a:cubicBezTo>
                    <a:pt x="601" y="640"/>
                    <a:pt x="601" y="640"/>
                    <a:pt x="601" y="640"/>
                  </a:cubicBezTo>
                  <a:cubicBezTo>
                    <a:pt x="618" y="640"/>
                    <a:pt x="618" y="640"/>
                    <a:pt x="618" y="640"/>
                  </a:cubicBezTo>
                  <a:cubicBezTo>
                    <a:pt x="602" y="712"/>
                    <a:pt x="602" y="712"/>
                    <a:pt x="602" y="712"/>
                  </a:cubicBezTo>
                  <a:cubicBezTo>
                    <a:pt x="600" y="720"/>
                    <a:pt x="600" y="725"/>
                    <a:pt x="600" y="729"/>
                  </a:cubicBezTo>
                  <a:cubicBezTo>
                    <a:pt x="600" y="733"/>
                    <a:pt x="601" y="736"/>
                    <a:pt x="603" y="739"/>
                  </a:cubicBezTo>
                  <a:cubicBezTo>
                    <a:pt x="605" y="741"/>
                    <a:pt x="608" y="742"/>
                    <a:pt x="612" y="742"/>
                  </a:cubicBezTo>
                  <a:cubicBezTo>
                    <a:pt x="618" y="742"/>
                    <a:pt x="623" y="740"/>
                    <a:pt x="628" y="737"/>
                  </a:cubicBezTo>
                  <a:cubicBezTo>
                    <a:pt x="632" y="734"/>
                    <a:pt x="637" y="729"/>
                    <a:pt x="640" y="724"/>
                  </a:cubicBezTo>
                  <a:cubicBezTo>
                    <a:pt x="644" y="718"/>
                    <a:pt x="646" y="712"/>
                    <a:pt x="648" y="706"/>
                  </a:cubicBezTo>
                  <a:cubicBezTo>
                    <a:pt x="662" y="640"/>
                    <a:pt x="662" y="640"/>
                    <a:pt x="662" y="640"/>
                  </a:cubicBezTo>
                  <a:lnTo>
                    <a:pt x="678" y="64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1"/>
            <p:cNvSpPr>
              <a:spLocks noEditPoints="1"/>
            </p:cNvSpPr>
            <p:nvPr userDrawn="1"/>
          </p:nvSpPr>
          <p:spPr bwMode="auto">
            <a:xfrm>
              <a:off x="511175" y="947738"/>
              <a:ext cx="3881438" cy="1308100"/>
            </a:xfrm>
            <a:custGeom>
              <a:avLst/>
              <a:gdLst>
                <a:gd name="T0" fmla="*/ 908 w 2004"/>
                <a:gd name="T1" fmla="*/ 335 h 674"/>
                <a:gd name="T2" fmla="*/ 669 w 2004"/>
                <a:gd name="T3" fmla="*/ 408 h 674"/>
                <a:gd name="T4" fmla="*/ 760 w 2004"/>
                <a:gd name="T5" fmla="*/ 7 h 674"/>
                <a:gd name="T6" fmla="*/ 103 w 2004"/>
                <a:gd name="T7" fmla="*/ 27 h 674"/>
                <a:gd name="T8" fmla="*/ 0 w 2004"/>
                <a:gd name="T9" fmla="*/ 216 h 674"/>
                <a:gd name="T10" fmla="*/ 93 w 2004"/>
                <a:gd name="T11" fmla="*/ 391 h 674"/>
                <a:gd name="T12" fmla="*/ 312 w 2004"/>
                <a:gd name="T13" fmla="*/ 394 h 674"/>
                <a:gd name="T14" fmla="*/ 216 w 2004"/>
                <a:gd name="T15" fmla="*/ 337 h 674"/>
                <a:gd name="T16" fmla="*/ 95 w 2004"/>
                <a:gd name="T17" fmla="*/ 210 h 674"/>
                <a:gd name="T18" fmla="*/ 221 w 2004"/>
                <a:gd name="T19" fmla="*/ 78 h 674"/>
                <a:gd name="T20" fmla="*/ 312 w 2004"/>
                <a:gd name="T21" fmla="*/ 15 h 674"/>
                <a:gd name="T22" fmla="*/ 103 w 2004"/>
                <a:gd name="T23" fmla="*/ 27 h 674"/>
                <a:gd name="T24" fmla="*/ 595 w 2004"/>
                <a:gd name="T25" fmla="*/ 243 h 674"/>
                <a:gd name="T26" fmla="*/ 464 w 2004"/>
                <a:gd name="T27" fmla="*/ 170 h 674"/>
                <a:gd name="T28" fmla="*/ 605 w 2004"/>
                <a:gd name="T29" fmla="*/ 80 h 674"/>
                <a:gd name="T30" fmla="*/ 373 w 2004"/>
                <a:gd name="T31" fmla="*/ 7 h 674"/>
                <a:gd name="T32" fmla="*/ 614 w 2004"/>
                <a:gd name="T33" fmla="*/ 408 h 674"/>
                <a:gd name="T34" fmla="*/ 464 w 2004"/>
                <a:gd name="T35" fmla="*/ 335 h 674"/>
                <a:gd name="T36" fmla="*/ 1193 w 2004"/>
                <a:gd name="T37" fmla="*/ 7 h 674"/>
                <a:gd name="T38" fmla="*/ 1238 w 2004"/>
                <a:gd name="T39" fmla="*/ 408 h 674"/>
                <a:gd name="T40" fmla="*/ 1067 w 2004"/>
                <a:gd name="T41" fmla="*/ 319 h 674"/>
                <a:gd name="T42" fmla="*/ 940 w 2004"/>
                <a:gd name="T43" fmla="*/ 408 h 674"/>
                <a:gd name="T44" fmla="*/ 1193 w 2004"/>
                <a:gd name="T45" fmla="*/ 7 h 674"/>
                <a:gd name="T46" fmla="*/ 1145 w 2004"/>
                <a:gd name="T47" fmla="*/ 115 h 674"/>
                <a:gd name="T48" fmla="*/ 1136 w 2004"/>
                <a:gd name="T49" fmla="*/ 79 h 674"/>
                <a:gd name="T50" fmla="*/ 1086 w 2004"/>
                <a:gd name="T51" fmla="*/ 249 h 674"/>
                <a:gd name="T52" fmla="*/ 1534 w 2004"/>
                <a:gd name="T53" fmla="*/ 638 h 674"/>
                <a:gd name="T54" fmla="*/ 1609 w 2004"/>
                <a:gd name="T55" fmla="*/ 671 h 674"/>
                <a:gd name="T56" fmla="*/ 1490 w 2004"/>
                <a:gd name="T57" fmla="*/ 657 h 674"/>
                <a:gd name="T58" fmla="*/ 1509 w 2004"/>
                <a:gd name="T59" fmla="*/ 609 h 674"/>
                <a:gd name="T60" fmla="*/ 1562 w 2004"/>
                <a:gd name="T61" fmla="*/ 563 h 674"/>
                <a:gd name="T62" fmla="*/ 1543 w 2004"/>
                <a:gd name="T63" fmla="*/ 520 h 674"/>
                <a:gd name="T64" fmla="*/ 1499 w 2004"/>
                <a:gd name="T65" fmla="*/ 504 h 674"/>
                <a:gd name="T66" fmla="*/ 1594 w 2004"/>
                <a:gd name="T67" fmla="*/ 502 h 674"/>
                <a:gd name="T68" fmla="*/ 1605 w 2004"/>
                <a:gd name="T69" fmla="*/ 563 h 674"/>
                <a:gd name="T70" fmla="*/ 1564 w 2004"/>
                <a:gd name="T71" fmla="*/ 606 h 674"/>
                <a:gd name="T72" fmla="*/ 1534 w 2004"/>
                <a:gd name="T73" fmla="*/ 638 h 674"/>
                <a:gd name="T74" fmla="*/ 1744 w 2004"/>
                <a:gd name="T75" fmla="*/ 649 h 674"/>
                <a:gd name="T76" fmla="*/ 1631 w 2004"/>
                <a:gd name="T77" fmla="*/ 584 h 674"/>
                <a:gd name="T78" fmla="*/ 1698 w 2004"/>
                <a:gd name="T79" fmla="*/ 488 h 674"/>
                <a:gd name="T80" fmla="*/ 1720 w 2004"/>
                <a:gd name="T81" fmla="*/ 581 h 674"/>
                <a:gd name="T82" fmla="*/ 1671 w 2004"/>
                <a:gd name="T83" fmla="*/ 583 h 674"/>
                <a:gd name="T84" fmla="*/ 1720 w 2004"/>
                <a:gd name="T85" fmla="*/ 581 h 674"/>
                <a:gd name="T86" fmla="*/ 1853 w 2004"/>
                <a:gd name="T87" fmla="*/ 671 h 674"/>
                <a:gd name="T88" fmla="*/ 1814 w 2004"/>
                <a:gd name="T89" fmla="*/ 532 h 674"/>
                <a:gd name="T90" fmla="*/ 1776 w 2004"/>
                <a:gd name="T91" fmla="*/ 548 h 674"/>
                <a:gd name="T92" fmla="*/ 1829 w 2004"/>
                <a:gd name="T93" fmla="*/ 487 h 674"/>
                <a:gd name="T94" fmla="*/ 2004 w 2004"/>
                <a:gd name="T95" fmla="*/ 514 h 674"/>
                <a:gd name="T96" fmla="*/ 1945 w 2004"/>
                <a:gd name="T97" fmla="*/ 671 h 674"/>
                <a:gd name="T98" fmla="*/ 1924 w 2004"/>
                <a:gd name="T99" fmla="*/ 598 h 674"/>
                <a:gd name="T100" fmla="*/ 1879 w 2004"/>
                <a:gd name="T101" fmla="*/ 524 h 674"/>
                <a:gd name="T102" fmla="*/ 2004 w 2004"/>
                <a:gd name="T103" fmla="*/ 491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04" h="674">
                  <a:moveTo>
                    <a:pt x="760" y="335"/>
                  </a:moveTo>
                  <a:cubicBezTo>
                    <a:pt x="908" y="335"/>
                    <a:pt x="908" y="335"/>
                    <a:pt x="908" y="335"/>
                  </a:cubicBezTo>
                  <a:cubicBezTo>
                    <a:pt x="908" y="408"/>
                    <a:pt x="908" y="408"/>
                    <a:pt x="908" y="408"/>
                  </a:cubicBezTo>
                  <a:cubicBezTo>
                    <a:pt x="669" y="408"/>
                    <a:pt x="669" y="408"/>
                    <a:pt x="669" y="408"/>
                  </a:cubicBezTo>
                  <a:cubicBezTo>
                    <a:pt x="669" y="7"/>
                    <a:pt x="669" y="7"/>
                    <a:pt x="669" y="7"/>
                  </a:cubicBezTo>
                  <a:cubicBezTo>
                    <a:pt x="760" y="7"/>
                    <a:pt x="760" y="7"/>
                    <a:pt x="760" y="7"/>
                  </a:cubicBezTo>
                  <a:lnTo>
                    <a:pt x="760" y="335"/>
                  </a:lnTo>
                  <a:close/>
                  <a:moveTo>
                    <a:pt x="103" y="27"/>
                  </a:moveTo>
                  <a:cubicBezTo>
                    <a:pt x="70" y="45"/>
                    <a:pt x="45" y="71"/>
                    <a:pt x="27" y="104"/>
                  </a:cubicBezTo>
                  <a:cubicBezTo>
                    <a:pt x="9" y="137"/>
                    <a:pt x="0" y="175"/>
                    <a:pt x="0" y="216"/>
                  </a:cubicBezTo>
                  <a:cubicBezTo>
                    <a:pt x="0" y="256"/>
                    <a:pt x="8" y="291"/>
                    <a:pt x="24" y="321"/>
                  </a:cubicBezTo>
                  <a:cubicBezTo>
                    <a:pt x="40" y="351"/>
                    <a:pt x="63" y="375"/>
                    <a:pt x="93" y="391"/>
                  </a:cubicBezTo>
                  <a:cubicBezTo>
                    <a:pt x="123" y="407"/>
                    <a:pt x="158" y="415"/>
                    <a:pt x="198" y="415"/>
                  </a:cubicBezTo>
                  <a:cubicBezTo>
                    <a:pt x="245" y="415"/>
                    <a:pt x="283" y="408"/>
                    <a:pt x="312" y="394"/>
                  </a:cubicBezTo>
                  <a:cubicBezTo>
                    <a:pt x="312" y="311"/>
                    <a:pt x="312" y="311"/>
                    <a:pt x="312" y="311"/>
                  </a:cubicBezTo>
                  <a:cubicBezTo>
                    <a:pt x="283" y="328"/>
                    <a:pt x="251" y="337"/>
                    <a:pt x="216" y="337"/>
                  </a:cubicBezTo>
                  <a:cubicBezTo>
                    <a:pt x="179" y="337"/>
                    <a:pt x="150" y="325"/>
                    <a:pt x="128" y="302"/>
                  </a:cubicBezTo>
                  <a:cubicBezTo>
                    <a:pt x="106" y="280"/>
                    <a:pt x="95" y="249"/>
                    <a:pt x="95" y="210"/>
                  </a:cubicBezTo>
                  <a:cubicBezTo>
                    <a:pt x="95" y="170"/>
                    <a:pt x="106" y="138"/>
                    <a:pt x="129" y="114"/>
                  </a:cubicBezTo>
                  <a:cubicBezTo>
                    <a:pt x="152" y="90"/>
                    <a:pt x="183" y="78"/>
                    <a:pt x="221" y="78"/>
                  </a:cubicBezTo>
                  <a:cubicBezTo>
                    <a:pt x="255" y="78"/>
                    <a:pt x="285" y="86"/>
                    <a:pt x="312" y="102"/>
                  </a:cubicBezTo>
                  <a:cubicBezTo>
                    <a:pt x="312" y="15"/>
                    <a:pt x="312" y="15"/>
                    <a:pt x="312" y="15"/>
                  </a:cubicBezTo>
                  <a:cubicBezTo>
                    <a:pt x="285" y="5"/>
                    <a:pt x="252" y="0"/>
                    <a:pt x="213" y="0"/>
                  </a:cubicBezTo>
                  <a:cubicBezTo>
                    <a:pt x="173" y="0"/>
                    <a:pt x="136" y="9"/>
                    <a:pt x="103" y="27"/>
                  </a:cubicBezTo>
                  <a:close/>
                  <a:moveTo>
                    <a:pt x="464" y="243"/>
                  </a:moveTo>
                  <a:cubicBezTo>
                    <a:pt x="595" y="243"/>
                    <a:pt x="595" y="243"/>
                    <a:pt x="595" y="243"/>
                  </a:cubicBezTo>
                  <a:cubicBezTo>
                    <a:pt x="595" y="170"/>
                    <a:pt x="595" y="170"/>
                    <a:pt x="595" y="170"/>
                  </a:cubicBezTo>
                  <a:cubicBezTo>
                    <a:pt x="464" y="170"/>
                    <a:pt x="464" y="170"/>
                    <a:pt x="464" y="170"/>
                  </a:cubicBezTo>
                  <a:cubicBezTo>
                    <a:pt x="464" y="80"/>
                    <a:pt x="464" y="80"/>
                    <a:pt x="464" y="80"/>
                  </a:cubicBezTo>
                  <a:cubicBezTo>
                    <a:pt x="605" y="80"/>
                    <a:pt x="605" y="80"/>
                    <a:pt x="605" y="80"/>
                  </a:cubicBezTo>
                  <a:cubicBezTo>
                    <a:pt x="605" y="7"/>
                    <a:pt x="605" y="7"/>
                    <a:pt x="605" y="7"/>
                  </a:cubicBezTo>
                  <a:cubicBezTo>
                    <a:pt x="373" y="7"/>
                    <a:pt x="373" y="7"/>
                    <a:pt x="373" y="7"/>
                  </a:cubicBezTo>
                  <a:cubicBezTo>
                    <a:pt x="373" y="408"/>
                    <a:pt x="373" y="408"/>
                    <a:pt x="373" y="408"/>
                  </a:cubicBezTo>
                  <a:cubicBezTo>
                    <a:pt x="614" y="408"/>
                    <a:pt x="614" y="408"/>
                    <a:pt x="614" y="408"/>
                  </a:cubicBezTo>
                  <a:cubicBezTo>
                    <a:pt x="614" y="335"/>
                    <a:pt x="614" y="335"/>
                    <a:pt x="614" y="335"/>
                  </a:cubicBezTo>
                  <a:cubicBezTo>
                    <a:pt x="464" y="335"/>
                    <a:pt x="464" y="335"/>
                    <a:pt x="464" y="335"/>
                  </a:cubicBezTo>
                  <a:lnTo>
                    <a:pt x="464" y="243"/>
                  </a:lnTo>
                  <a:close/>
                  <a:moveTo>
                    <a:pt x="1193" y="7"/>
                  </a:moveTo>
                  <a:cubicBezTo>
                    <a:pt x="1336" y="408"/>
                    <a:pt x="1336" y="408"/>
                    <a:pt x="1336" y="408"/>
                  </a:cubicBezTo>
                  <a:cubicBezTo>
                    <a:pt x="1238" y="408"/>
                    <a:pt x="1238" y="408"/>
                    <a:pt x="1238" y="408"/>
                  </a:cubicBezTo>
                  <a:cubicBezTo>
                    <a:pt x="1209" y="319"/>
                    <a:pt x="1209" y="319"/>
                    <a:pt x="1209" y="319"/>
                  </a:cubicBezTo>
                  <a:cubicBezTo>
                    <a:pt x="1067" y="319"/>
                    <a:pt x="1067" y="319"/>
                    <a:pt x="1067" y="319"/>
                  </a:cubicBezTo>
                  <a:cubicBezTo>
                    <a:pt x="1038" y="408"/>
                    <a:pt x="1038" y="408"/>
                    <a:pt x="1038" y="408"/>
                  </a:cubicBezTo>
                  <a:cubicBezTo>
                    <a:pt x="940" y="408"/>
                    <a:pt x="940" y="408"/>
                    <a:pt x="940" y="408"/>
                  </a:cubicBezTo>
                  <a:cubicBezTo>
                    <a:pt x="1086" y="7"/>
                    <a:pt x="1086" y="7"/>
                    <a:pt x="1086" y="7"/>
                  </a:cubicBezTo>
                  <a:lnTo>
                    <a:pt x="1193" y="7"/>
                  </a:lnTo>
                  <a:close/>
                  <a:moveTo>
                    <a:pt x="1188" y="249"/>
                  </a:moveTo>
                  <a:cubicBezTo>
                    <a:pt x="1145" y="115"/>
                    <a:pt x="1145" y="115"/>
                    <a:pt x="1145" y="115"/>
                  </a:cubicBezTo>
                  <a:cubicBezTo>
                    <a:pt x="1142" y="104"/>
                    <a:pt x="1140" y="92"/>
                    <a:pt x="1139" y="79"/>
                  </a:cubicBezTo>
                  <a:cubicBezTo>
                    <a:pt x="1136" y="79"/>
                    <a:pt x="1136" y="79"/>
                    <a:pt x="1136" y="79"/>
                  </a:cubicBezTo>
                  <a:cubicBezTo>
                    <a:pt x="1135" y="90"/>
                    <a:pt x="1133" y="102"/>
                    <a:pt x="1129" y="113"/>
                  </a:cubicBezTo>
                  <a:cubicBezTo>
                    <a:pt x="1086" y="249"/>
                    <a:pt x="1086" y="249"/>
                    <a:pt x="1086" y="249"/>
                  </a:cubicBezTo>
                  <a:lnTo>
                    <a:pt x="1188" y="249"/>
                  </a:lnTo>
                  <a:close/>
                  <a:moveTo>
                    <a:pt x="1534" y="638"/>
                  </a:moveTo>
                  <a:cubicBezTo>
                    <a:pt x="1609" y="638"/>
                    <a:pt x="1609" y="638"/>
                    <a:pt x="1609" y="638"/>
                  </a:cubicBezTo>
                  <a:cubicBezTo>
                    <a:pt x="1609" y="671"/>
                    <a:pt x="1609" y="671"/>
                    <a:pt x="1609" y="671"/>
                  </a:cubicBezTo>
                  <a:cubicBezTo>
                    <a:pt x="1490" y="671"/>
                    <a:pt x="1490" y="671"/>
                    <a:pt x="1490" y="671"/>
                  </a:cubicBezTo>
                  <a:cubicBezTo>
                    <a:pt x="1490" y="657"/>
                    <a:pt x="1490" y="657"/>
                    <a:pt x="1490" y="657"/>
                  </a:cubicBezTo>
                  <a:cubicBezTo>
                    <a:pt x="1490" y="648"/>
                    <a:pt x="1492" y="639"/>
                    <a:pt x="1495" y="631"/>
                  </a:cubicBezTo>
                  <a:cubicBezTo>
                    <a:pt x="1499" y="623"/>
                    <a:pt x="1504" y="616"/>
                    <a:pt x="1509" y="609"/>
                  </a:cubicBezTo>
                  <a:cubicBezTo>
                    <a:pt x="1515" y="603"/>
                    <a:pt x="1525" y="595"/>
                    <a:pt x="1538" y="585"/>
                  </a:cubicBezTo>
                  <a:cubicBezTo>
                    <a:pt x="1549" y="577"/>
                    <a:pt x="1557" y="570"/>
                    <a:pt x="1562" y="563"/>
                  </a:cubicBezTo>
                  <a:cubicBezTo>
                    <a:pt x="1567" y="557"/>
                    <a:pt x="1569" y="550"/>
                    <a:pt x="1569" y="543"/>
                  </a:cubicBezTo>
                  <a:cubicBezTo>
                    <a:pt x="1569" y="528"/>
                    <a:pt x="1561" y="520"/>
                    <a:pt x="1543" y="520"/>
                  </a:cubicBezTo>
                  <a:cubicBezTo>
                    <a:pt x="1528" y="520"/>
                    <a:pt x="1513" y="526"/>
                    <a:pt x="1499" y="538"/>
                  </a:cubicBezTo>
                  <a:cubicBezTo>
                    <a:pt x="1499" y="504"/>
                    <a:pt x="1499" y="504"/>
                    <a:pt x="1499" y="504"/>
                  </a:cubicBezTo>
                  <a:cubicBezTo>
                    <a:pt x="1514" y="493"/>
                    <a:pt x="1532" y="488"/>
                    <a:pt x="1552" y="488"/>
                  </a:cubicBezTo>
                  <a:cubicBezTo>
                    <a:pt x="1570" y="488"/>
                    <a:pt x="1584" y="493"/>
                    <a:pt x="1594" y="502"/>
                  </a:cubicBezTo>
                  <a:cubicBezTo>
                    <a:pt x="1605" y="511"/>
                    <a:pt x="1610" y="524"/>
                    <a:pt x="1610" y="539"/>
                  </a:cubicBezTo>
                  <a:cubicBezTo>
                    <a:pt x="1610" y="548"/>
                    <a:pt x="1608" y="556"/>
                    <a:pt x="1605" y="563"/>
                  </a:cubicBezTo>
                  <a:cubicBezTo>
                    <a:pt x="1602" y="570"/>
                    <a:pt x="1598" y="577"/>
                    <a:pt x="1592" y="583"/>
                  </a:cubicBezTo>
                  <a:cubicBezTo>
                    <a:pt x="1586" y="589"/>
                    <a:pt x="1577" y="597"/>
                    <a:pt x="1564" y="606"/>
                  </a:cubicBezTo>
                  <a:cubicBezTo>
                    <a:pt x="1552" y="614"/>
                    <a:pt x="1544" y="621"/>
                    <a:pt x="1540" y="626"/>
                  </a:cubicBezTo>
                  <a:cubicBezTo>
                    <a:pt x="1536" y="630"/>
                    <a:pt x="1534" y="634"/>
                    <a:pt x="1534" y="638"/>
                  </a:cubicBezTo>
                  <a:close/>
                  <a:moveTo>
                    <a:pt x="1761" y="580"/>
                  </a:moveTo>
                  <a:cubicBezTo>
                    <a:pt x="1761" y="610"/>
                    <a:pt x="1755" y="633"/>
                    <a:pt x="1744" y="649"/>
                  </a:cubicBezTo>
                  <a:cubicBezTo>
                    <a:pt x="1732" y="666"/>
                    <a:pt x="1716" y="674"/>
                    <a:pt x="1695" y="674"/>
                  </a:cubicBezTo>
                  <a:cubicBezTo>
                    <a:pt x="1652" y="674"/>
                    <a:pt x="1631" y="644"/>
                    <a:pt x="1631" y="584"/>
                  </a:cubicBezTo>
                  <a:cubicBezTo>
                    <a:pt x="1631" y="553"/>
                    <a:pt x="1636" y="529"/>
                    <a:pt x="1648" y="513"/>
                  </a:cubicBezTo>
                  <a:cubicBezTo>
                    <a:pt x="1659" y="497"/>
                    <a:pt x="1676" y="488"/>
                    <a:pt x="1698" y="488"/>
                  </a:cubicBezTo>
                  <a:cubicBezTo>
                    <a:pt x="1740" y="488"/>
                    <a:pt x="1761" y="519"/>
                    <a:pt x="1761" y="580"/>
                  </a:cubicBezTo>
                  <a:close/>
                  <a:moveTo>
                    <a:pt x="1720" y="581"/>
                  </a:moveTo>
                  <a:cubicBezTo>
                    <a:pt x="1720" y="539"/>
                    <a:pt x="1712" y="519"/>
                    <a:pt x="1696" y="519"/>
                  </a:cubicBezTo>
                  <a:cubicBezTo>
                    <a:pt x="1679" y="519"/>
                    <a:pt x="1671" y="540"/>
                    <a:pt x="1671" y="583"/>
                  </a:cubicBezTo>
                  <a:cubicBezTo>
                    <a:pt x="1671" y="623"/>
                    <a:pt x="1679" y="643"/>
                    <a:pt x="1696" y="643"/>
                  </a:cubicBezTo>
                  <a:cubicBezTo>
                    <a:pt x="1712" y="643"/>
                    <a:pt x="1720" y="623"/>
                    <a:pt x="1720" y="581"/>
                  </a:cubicBezTo>
                  <a:close/>
                  <a:moveTo>
                    <a:pt x="1853" y="487"/>
                  </a:moveTo>
                  <a:cubicBezTo>
                    <a:pt x="1853" y="671"/>
                    <a:pt x="1853" y="671"/>
                    <a:pt x="1853" y="671"/>
                  </a:cubicBezTo>
                  <a:cubicBezTo>
                    <a:pt x="1814" y="671"/>
                    <a:pt x="1814" y="671"/>
                    <a:pt x="1814" y="671"/>
                  </a:cubicBezTo>
                  <a:cubicBezTo>
                    <a:pt x="1814" y="532"/>
                    <a:pt x="1814" y="532"/>
                    <a:pt x="1814" y="532"/>
                  </a:cubicBezTo>
                  <a:cubicBezTo>
                    <a:pt x="1810" y="536"/>
                    <a:pt x="1804" y="539"/>
                    <a:pt x="1797" y="542"/>
                  </a:cubicBezTo>
                  <a:cubicBezTo>
                    <a:pt x="1790" y="545"/>
                    <a:pt x="1783" y="547"/>
                    <a:pt x="1776" y="548"/>
                  </a:cubicBezTo>
                  <a:cubicBezTo>
                    <a:pt x="1776" y="514"/>
                    <a:pt x="1776" y="514"/>
                    <a:pt x="1776" y="514"/>
                  </a:cubicBezTo>
                  <a:cubicBezTo>
                    <a:pt x="1796" y="508"/>
                    <a:pt x="1813" y="500"/>
                    <a:pt x="1829" y="487"/>
                  </a:cubicBezTo>
                  <a:lnTo>
                    <a:pt x="1853" y="487"/>
                  </a:lnTo>
                  <a:close/>
                  <a:moveTo>
                    <a:pt x="2004" y="514"/>
                  </a:moveTo>
                  <a:cubicBezTo>
                    <a:pt x="1985" y="549"/>
                    <a:pt x="1971" y="577"/>
                    <a:pt x="1963" y="600"/>
                  </a:cubicBezTo>
                  <a:cubicBezTo>
                    <a:pt x="1955" y="622"/>
                    <a:pt x="1949" y="646"/>
                    <a:pt x="1945" y="671"/>
                  </a:cubicBezTo>
                  <a:cubicBezTo>
                    <a:pt x="1904" y="671"/>
                    <a:pt x="1904" y="671"/>
                    <a:pt x="1904" y="671"/>
                  </a:cubicBezTo>
                  <a:cubicBezTo>
                    <a:pt x="1908" y="646"/>
                    <a:pt x="1915" y="622"/>
                    <a:pt x="1924" y="598"/>
                  </a:cubicBezTo>
                  <a:cubicBezTo>
                    <a:pt x="1934" y="575"/>
                    <a:pt x="1947" y="550"/>
                    <a:pt x="1963" y="524"/>
                  </a:cubicBezTo>
                  <a:cubicBezTo>
                    <a:pt x="1879" y="524"/>
                    <a:pt x="1879" y="524"/>
                    <a:pt x="1879" y="524"/>
                  </a:cubicBezTo>
                  <a:cubicBezTo>
                    <a:pt x="1879" y="491"/>
                    <a:pt x="1879" y="491"/>
                    <a:pt x="1879" y="491"/>
                  </a:cubicBezTo>
                  <a:cubicBezTo>
                    <a:pt x="2004" y="491"/>
                    <a:pt x="2004" y="491"/>
                    <a:pt x="2004" y="491"/>
                  </a:cubicBezTo>
                  <a:lnTo>
                    <a:pt x="2004" y="514"/>
                  </a:lnTo>
                  <a:close/>
                </a:path>
              </a:pathLst>
            </a:custGeom>
            <a:solidFill>
              <a:srgbClr val="D83B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2782003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44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2"/>
          </p:nvPr>
        </p:nvSpPr>
        <p:spPr/>
        <p:txBody>
          <a:bodyPr/>
          <a:lstStyle/>
          <a:p>
            <a:pPr algn="l"/>
            <a:endParaRPr lang="en-US"/>
          </a:p>
        </p:txBody>
      </p:sp>
    </p:spTree>
    <p:extLst>
      <p:ext uri="{BB962C8B-B14F-4D97-AF65-F5344CB8AC3E}">
        <p14:creationId xmlns:p14="http://schemas.microsoft.com/office/powerpoint/2010/main" val="421093745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pPr algn="l"/>
            <a:endParaRPr lang="en-US"/>
          </a:p>
        </p:txBody>
      </p:sp>
    </p:spTree>
    <p:extLst>
      <p:ext uri="{BB962C8B-B14F-4D97-AF65-F5344CB8AC3E}">
        <p14:creationId xmlns:p14="http://schemas.microsoft.com/office/powerpoint/2010/main" val="81490825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Section Title Blue">
    <p:bg>
      <p:bgPr>
        <a:solidFill>
          <a:schemeClr val="accent1"/>
        </a:solidFill>
        <a:effectLst/>
      </p:bgPr>
    </p:bg>
    <p:spTree>
      <p:nvGrpSpPr>
        <p:cNvPr id="1" name=""/>
        <p:cNvGrpSpPr/>
        <p:nvPr/>
      </p:nvGrpSpPr>
      <p:grpSpPr>
        <a:xfrm>
          <a:off x="0" y="0"/>
          <a:ext cx="0" cy="0"/>
          <a:chOff x="0" y="0"/>
          <a:chExt cx="0" cy="0"/>
        </a:xfrm>
      </p:grpSpPr>
      <p:sp>
        <p:nvSpPr>
          <p:cNvPr id="6" name="Title 1"/>
          <p:cNvSpPr>
            <a:spLocks noGrp="1"/>
          </p:cNvSpPr>
          <p:nvPr userDrawn="1">
            <p:ph type="title"/>
          </p:nvPr>
        </p:nvSpPr>
        <p:spPr>
          <a:xfrm>
            <a:off x="274651" y="2125674"/>
            <a:ext cx="11887200" cy="923122"/>
          </a:xfrm>
        </p:spPr>
        <p:txBody>
          <a:bodyPr anchor="t" anchorCtr="0">
            <a:spAutoFit/>
          </a:bodyPr>
          <a:lstStyle>
            <a:lvl1pPr>
              <a:defRPr sz="4799">
                <a:solidFill>
                  <a:schemeClr val="bg1"/>
                </a:solidFill>
              </a:defRPr>
            </a:lvl1pPr>
          </a:lstStyle>
          <a:p>
            <a:r>
              <a:rPr lang="en-US"/>
              <a:t>Click to edit Master title style</a:t>
            </a:r>
          </a:p>
        </p:txBody>
      </p:sp>
    </p:spTree>
    <p:extLst>
      <p:ext uri="{BB962C8B-B14F-4D97-AF65-F5344CB8AC3E}">
        <p14:creationId xmlns:p14="http://schemas.microsoft.com/office/powerpoint/2010/main" val="208931774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Section Title Light Purple">
    <p:bg>
      <p:bgPr>
        <a:solidFill>
          <a:schemeClr val="accent3"/>
        </a:solidFill>
        <a:effectLst/>
      </p:bgPr>
    </p:bg>
    <p:spTree>
      <p:nvGrpSpPr>
        <p:cNvPr id="1" name=""/>
        <p:cNvGrpSpPr/>
        <p:nvPr/>
      </p:nvGrpSpPr>
      <p:grpSpPr>
        <a:xfrm>
          <a:off x="0" y="0"/>
          <a:ext cx="0" cy="0"/>
          <a:chOff x="0" y="0"/>
          <a:chExt cx="0" cy="0"/>
        </a:xfrm>
      </p:grpSpPr>
      <p:sp>
        <p:nvSpPr>
          <p:cNvPr id="6" name="Title 1"/>
          <p:cNvSpPr>
            <a:spLocks noGrp="1"/>
          </p:cNvSpPr>
          <p:nvPr userDrawn="1">
            <p:ph type="title"/>
          </p:nvPr>
        </p:nvSpPr>
        <p:spPr>
          <a:xfrm>
            <a:off x="274651" y="2125674"/>
            <a:ext cx="11887200" cy="923122"/>
          </a:xfrm>
        </p:spPr>
        <p:txBody>
          <a:bodyPr anchor="t" anchorCtr="0">
            <a:spAutoFit/>
          </a:bodyPr>
          <a:lstStyle>
            <a:lvl1pPr>
              <a:defRPr sz="4799">
                <a:solidFill>
                  <a:schemeClr val="bg1"/>
                </a:solidFill>
              </a:defRPr>
            </a:lvl1pPr>
          </a:lstStyle>
          <a:p>
            <a:r>
              <a:rPr lang="en-US"/>
              <a:t>Click to edit Master title style</a:t>
            </a:r>
          </a:p>
        </p:txBody>
      </p:sp>
    </p:spTree>
    <p:extLst>
      <p:ext uri="{BB962C8B-B14F-4D97-AF65-F5344CB8AC3E}">
        <p14:creationId xmlns:p14="http://schemas.microsoft.com/office/powerpoint/2010/main" val="172706252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Section Title Purple">
    <p:bg>
      <p:bgPr>
        <a:solidFill>
          <a:schemeClr val="accent4"/>
        </a:solidFill>
        <a:effectLst/>
      </p:bgPr>
    </p:bg>
    <p:spTree>
      <p:nvGrpSpPr>
        <p:cNvPr id="1" name=""/>
        <p:cNvGrpSpPr/>
        <p:nvPr/>
      </p:nvGrpSpPr>
      <p:grpSpPr>
        <a:xfrm>
          <a:off x="0" y="0"/>
          <a:ext cx="0" cy="0"/>
          <a:chOff x="0" y="0"/>
          <a:chExt cx="0" cy="0"/>
        </a:xfrm>
      </p:grpSpPr>
      <p:sp>
        <p:nvSpPr>
          <p:cNvPr id="6" name="Title 1"/>
          <p:cNvSpPr>
            <a:spLocks noGrp="1"/>
          </p:cNvSpPr>
          <p:nvPr userDrawn="1">
            <p:ph type="title"/>
          </p:nvPr>
        </p:nvSpPr>
        <p:spPr>
          <a:xfrm>
            <a:off x="274651" y="2125674"/>
            <a:ext cx="11887200" cy="923122"/>
          </a:xfrm>
        </p:spPr>
        <p:txBody>
          <a:bodyPr anchor="t" anchorCtr="0">
            <a:spAutoFit/>
          </a:bodyPr>
          <a:lstStyle>
            <a:lvl1pPr>
              <a:defRPr sz="4799">
                <a:solidFill>
                  <a:schemeClr val="bg1"/>
                </a:solidFill>
              </a:defRPr>
            </a:lvl1pPr>
          </a:lstStyle>
          <a:p>
            <a:r>
              <a:rPr lang="en-US"/>
              <a:t>Click to edit Master title style</a:t>
            </a:r>
          </a:p>
        </p:txBody>
      </p:sp>
    </p:spTree>
    <p:extLst>
      <p:ext uri="{BB962C8B-B14F-4D97-AF65-F5344CB8AC3E}">
        <p14:creationId xmlns:p14="http://schemas.microsoft.com/office/powerpoint/2010/main" val="305967990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9243" y="3145053"/>
            <a:ext cx="3288513" cy="704445"/>
          </a:xfrm>
          <a:prstGeom prst="rect">
            <a:avLst/>
          </a:prstGeom>
        </p:spPr>
      </p:pic>
      <p:sp>
        <p:nvSpPr>
          <p:cNvPr id="4" name="Text Box 3"/>
          <p:cNvSpPr txBox="1">
            <a:spLocks noChangeArrowheads="1"/>
          </p:cNvSpPr>
          <p:nvPr userDrawn="1"/>
        </p:nvSpPr>
        <p:spPr bwMode="blackWhite">
          <a:xfrm>
            <a:off x="273051" y="6079033"/>
            <a:ext cx="10974388" cy="625010"/>
          </a:xfrm>
          <a:prstGeom prst="rect">
            <a:avLst/>
          </a:prstGeom>
        </p:spPr>
        <p:txBody>
          <a:bodyPr vert="horz" wrap="square" lIns="182650" tIns="146118" rIns="182650" bIns="146118" numCol="1" anchor="t" anchorCtr="0" compatLnSpc="1">
            <a:prstTxWarp prst="textNoShape">
              <a:avLst/>
            </a:prstTxWarp>
            <a:spAutoFit/>
          </a:bodyPr>
          <a:lstStyle/>
          <a:p>
            <a:pPr algn="l" defTabSz="931061" eaLnBrk="0" hangingPunct="0"/>
            <a:r>
              <a:rPr lang="en-US" sz="700">
                <a:gradFill>
                  <a:gsLst>
                    <a:gs pos="0">
                      <a:srgbClr val="505050"/>
                    </a:gs>
                    <a:gs pos="100000">
                      <a:srgbClr val="505050"/>
                    </a:gs>
                  </a:gsLst>
                  <a:lin ang="5400000" scaled="0"/>
                </a:gradFill>
                <a:cs typeface="Segoe UI" pitchFamily="34" charset="0"/>
              </a:rPr>
              <a:t>© 2016 Microsoft Corporation. All rights reserved. Microsoft, Windows, and other product names are or may be registered trademarks and/or trademarks in the U.S. and/or other countries.</a:t>
            </a:r>
          </a:p>
          <a:p>
            <a:pPr algn="l" defTabSz="931061" eaLnBrk="0" hangingPunct="0"/>
            <a:r>
              <a:rPr lang="en-US" sz="700">
                <a:gradFill>
                  <a:gsLst>
                    <a:gs pos="0">
                      <a:srgbClr val="505050"/>
                    </a:gs>
                    <a:gs pos="100000">
                      <a:srgbClr val="505050"/>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76620750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P Agenda Vertical">
    <p:spTree>
      <p:nvGrpSpPr>
        <p:cNvPr id="1" name=""/>
        <p:cNvGrpSpPr/>
        <p:nvPr/>
      </p:nvGrpSpPr>
      <p:grpSpPr>
        <a:xfrm>
          <a:off x="0" y="0"/>
          <a:ext cx="0" cy="0"/>
          <a:chOff x="0" y="0"/>
          <a:chExt cx="0" cy="0"/>
        </a:xfrm>
      </p:grpSpPr>
      <p:sp>
        <p:nvSpPr>
          <p:cNvPr id="3" name="SP Agenda Notice" hidden="1"/>
          <p:cNvSpPr>
            <a:spLocks noGrp="1"/>
          </p:cNvSpPr>
          <p:nvPr>
            <p:ph sz="quarter" idx="13" hasCustomPrompt="1"/>
          </p:nvPr>
        </p:nvSpPr>
        <p:spPr>
          <a:xfrm>
            <a:off x="12594715" y="49277"/>
            <a:ext cx="1834703" cy="0"/>
          </a:xfrm>
          <a:prstGeom prst="rect">
            <a:avLst/>
          </a:prstGeom>
        </p:spPr>
        <p:txBody>
          <a:bodyPr/>
          <a:lstStyle>
            <a:lvl1pPr marL="0" indent="0">
              <a:buFontTx/>
              <a:buNone/>
              <a:defRPr sz="1224" b="0" i="0" baseline="0">
                <a:solidFill>
                  <a:schemeClr val="accent2"/>
                </a:solidFill>
              </a:defRPr>
            </a:lvl1pPr>
            <a:lvl2pPr marL="1620" marR="0" indent="0" algn="l" defTabSz="930777" rtl="0" eaLnBrk="1" fontAlgn="base" latinLnBrk="0" hangingPunct="1">
              <a:lnSpc>
                <a:spcPct val="100000"/>
              </a:lnSpc>
              <a:spcBef>
                <a:spcPct val="0"/>
              </a:spcBef>
              <a:spcAft>
                <a:spcPts val="0"/>
              </a:spcAft>
              <a:buClrTx/>
              <a:buSzTx/>
              <a:buFont typeface="Wingdings" panose="05000000000000000000" pitchFamily="2" charset="2"/>
              <a:buNone/>
              <a:tabLst/>
              <a:defRPr sz="1224" baseline="0">
                <a:solidFill>
                  <a:schemeClr val="accent2"/>
                </a:solidFill>
              </a:defRPr>
            </a:lvl2pPr>
            <a:lvl3pPr>
              <a:defRPr sz="1224"/>
            </a:lvl3pPr>
            <a:lvl4pPr>
              <a:defRPr sz="1224"/>
            </a:lvl4pPr>
            <a:lvl5pPr>
              <a:defRPr sz="1224"/>
            </a:lvl5pPr>
          </a:lstStyle>
          <a:p>
            <a:pPr lvl="0"/>
            <a:r>
              <a:rPr lang="en-US" noProof="0"/>
              <a:t>Use the Selection Pane (Alt+F10) to make the hidden shapes of the Agenda visible.</a:t>
            </a:r>
          </a:p>
          <a:p>
            <a:pPr lvl="0"/>
            <a:r>
              <a:rPr lang="en-US" noProof="0"/>
              <a:t>Make sure you group them again after editing.</a:t>
            </a:r>
          </a:p>
          <a:p>
            <a:pPr lvl="0"/>
            <a:r>
              <a:rPr lang="en-US" noProof="0"/>
              <a:t>Expected groups are:</a:t>
            </a:r>
          </a:p>
          <a:p>
            <a:pPr lvl="1"/>
            <a:r>
              <a:rPr lang="en-US" noProof="0"/>
              <a:t>SP Agenda Section</a:t>
            </a:r>
          </a:p>
          <a:p>
            <a:pPr lvl="1"/>
            <a:r>
              <a:rPr lang="en-US" noProof="0"/>
              <a:t>SP Agenda Section Highlight</a:t>
            </a:r>
          </a:p>
          <a:p>
            <a:pPr lvl="1"/>
            <a:r>
              <a:rPr lang="en-US" noProof="0"/>
              <a:t>SP Agenda Subsection</a:t>
            </a:r>
          </a:p>
          <a:p>
            <a:pPr lvl="1"/>
            <a:r>
              <a:rPr lang="en-US" noProof="0"/>
              <a:t>SP Agenda Subsection Highlight</a:t>
            </a:r>
          </a:p>
          <a:p>
            <a:pPr lvl="0"/>
            <a:r>
              <a:rPr lang="en-US" noProof="0"/>
              <a:t>Any shapes or images inside the groups will appear on the agenda pages.</a:t>
            </a:r>
          </a:p>
          <a:p>
            <a:pPr lvl="0"/>
            <a:r>
              <a:rPr lang="en-US" noProof="0"/>
              <a:t>This notice (SP Agenda Notice) will not appear on the agenda pages.</a:t>
            </a:r>
          </a:p>
          <a:p>
            <a:pPr lvl="0"/>
            <a:r>
              <a:rPr lang="en-US" noProof="0"/>
              <a:t>Valid text placeholders are:</a:t>
            </a:r>
          </a:p>
          <a:p>
            <a:pPr lvl="1"/>
            <a:r>
              <a:rPr lang="en-US" noProof="0"/>
              <a:t>&lt;N&gt; for number</a:t>
            </a:r>
          </a:p>
          <a:p>
            <a:pPr lvl="1"/>
            <a:r>
              <a:rPr lang="en-US" noProof="0"/>
              <a:t>&lt;TEXT&gt;</a:t>
            </a:r>
          </a:p>
          <a:p>
            <a:pPr lvl="1"/>
            <a:r>
              <a:rPr lang="en-US" noProof="0"/>
              <a:t>&lt;RESPONSIBLE&gt;</a:t>
            </a:r>
          </a:p>
          <a:p>
            <a:pPr lvl="1"/>
            <a:r>
              <a:rPr lang="en-US" noProof="0"/>
              <a:t>&lt;TIMESLOT&gt;</a:t>
            </a:r>
          </a:p>
          <a:p>
            <a:pPr lvl="1"/>
            <a:r>
              <a:rPr lang="en-US" noProof="0"/>
              <a:t>&lt;DURATION&gt; for duration</a:t>
            </a:r>
          </a:p>
          <a:p>
            <a:pPr lvl="1"/>
            <a:r>
              <a:rPr lang="en-US" noProof="0"/>
              <a:t>&lt;P&gt; for page number</a:t>
            </a:r>
          </a:p>
          <a:p>
            <a:pPr lvl="1"/>
            <a:endParaRPr lang="en-US" noProof="0"/>
          </a:p>
          <a:p>
            <a:pPr lvl="1"/>
            <a:r>
              <a:rPr lang="en-US" noProof="0"/>
              <a:t>If you want the agenda to be vertically centered on each Agenda slide, rename this layout to:</a:t>
            </a:r>
          </a:p>
          <a:p>
            <a:pPr lvl="0"/>
            <a:r>
              <a:rPr lang="en-US" noProof="0"/>
              <a:t>SP Agenda Vertical</a:t>
            </a:r>
          </a:p>
        </p:txBody>
      </p:sp>
      <p:grpSp>
        <p:nvGrpSpPr>
          <p:cNvPr id="4" name="SP Agenda Section" hidden="1"/>
          <p:cNvGrpSpPr/>
          <p:nvPr userDrawn="1"/>
        </p:nvGrpSpPr>
        <p:grpSpPr>
          <a:xfrm>
            <a:off x="719737" y="2127151"/>
            <a:ext cx="8089299" cy="376684"/>
            <a:chOff x="1797664" y="2085631"/>
            <a:chExt cx="7930280" cy="369332"/>
          </a:xfrm>
        </p:grpSpPr>
        <p:sp>
          <p:nvSpPr>
            <p:cNvPr id="5" name="Textbox" hidden="1"/>
            <p:cNvSpPr txBox="1">
              <a:spLocks/>
            </p:cNvSpPr>
            <p:nvPr userDrawn="1"/>
          </p:nvSpPr>
          <p:spPr>
            <a:xfrm>
              <a:off x="2267220" y="2085631"/>
              <a:ext cx="3843347" cy="369332"/>
            </a:xfrm>
            <a:prstGeom prst="rect">
              <a:avLst/>
            </a:prstGeom>
            <a:noFill/>
          </p:spPr>
          <p:txBody>
            <a:bodyPr wrap="square" rtlCol="0" anchor="ctr">
              <a:normAutofit/>
            </a:bodyPr>
            <a:lstStyle/>
            <a:p>
              <a:pPr algn="l" defTabSz="9518191">
                <a:tabLst>
                  <a:tab pos="9699489" algn="l"/>
                </a:tabLst>
              </a:pPr>
              <a:r>
                <a:rPr lang="en-US" sz="1800" b="1"/>
                <a:t>&lt;TEXT&gt;</a:t>
              </a:r>
            </a:p>
          </p:txBody>
        </p:sp>
        <p:sp>
          <p:nvSpPr>
            <p:cNvPr id="6" name="Textbox" hidden="1"/>
            <p:cNvSpPr txBox="1">
              <a:spLocks/>
            </p:cNvSpPr>
            <p:nvPr userDrawn="1"/>
          </p:nvSpPr>
          <p:spPr>
            <a:xfrm>
              <a:off x="1797664" y="2085631"/>
              <a:ext cx="379556" cy="369332"/>
            </a:xfrm>
            <a:prstGeom prst="rect">
              <a:avLst/>
            </a:prstGeom>
            <a:noFill/>
          </p:spPr>
          <p:txBody>
            <a:bodyPr wrap="none" rtlCol="0" anchor="ctr">
              <a:noAutofit/>
            </a:bodyPr>
            <a:lstStyle/>
            <a:p>
              <a:pPr algn="ctr"/>
              <a:r>
                <a:rPr lang="en-US" sz="1800" b="1"/>
                <a:t>&lt;N&gt;</a:t>
              </a:r>
            </a:p>
          </p:txBody>
        </p:sp>
        <p:sp>
          <p:nvSpPr>
            <p:cNvPr id="8" name="Textbox" hidden="1"/>
            <p:cNvSpPr txBox="1">
              <a:spLocks/>
            </p:cNvSpPr>
            <p:nvPr userDrawn="1"/>
          </p:nvSpPr>
          <p:spPr>
            <a:xfrm>
              <a:off x="7696160" y="2085631"/>
              <a:ext cx="1257061" cy="369332"/>
            </a:xfrm>
            <a:prstGeom prst="rect">
              <a:avLst/>
            </a:prstGeom>
            <a:noFill/>
          </p:spPr>
          <p:txBody>
            <a:bodyPr wrap="none" rtlCol="0" anchor="ctr">
              <a:noAutofit/>
            </a:bodyPr>
            <a:lstStyle/>
            <a:p>
              <a:pPr algn="l"/>
              <a:r>
                <a:rPr lang="en-US" sz="1800" b="1"/>
                <a:t>&lt;TIMESLOT&gt;</a:t>
              </a:r>
            </a:p>
          </p:txBody>
        </p:sp>
        <p:sp>
          <p:nvSpPr>
            <p:cNvPr id="9" name="Textbox" hidden="1"/>
            <p:cNvSpPr txBox="1">
              <a:spLocks/>
            </p:cNvSpPr>
            <p:nvPr userDrawn="1"/>
          </p:nvSpPr>
          <p:spPr>
            <a:xfrm>
              <a:off x="6209330" y="2085631"/>
              <a:ext cx="1388067" cy="369332"/>
            </a:xfrm>
            <a:prstGeom prst="rect">
              <a:avLst/>
            </a:prstGeom>
            <a:noFill/>
          </p:spPr>
          <p:txBody>
            <a:bodyPr wrap="none" rtlCol="0" anchor="ctr">
              <a:noAutofit/>
            </a:bodyPr>
            <a:lstStyle/>
            <a:p>
              <a:pPr algn="l"/>
              <a:r>
                <a:rPr lang="en-US" sz="1800" b="1"/>
                <a:t>&lt;RESPONSIBLE&gt;</a:t>
              </a:r>
            </a:p>
          </p:txBody>
        </p:sp>
        <p:sp>
          <p:nvSpPr>
            <p:cNvPr id="10" name="Textbox" hidden="1"/>
            <p:cNvSpPr txBox="1">
              <a:spLocks/>
            </p:cNvSpPr>
            <p:nvPr userDrawn="1"/>
          </p:nvSpPr>
          <p:spPr>
            <a:xfrm>
              <a:off x="9043221" y="2085631"/>
              <a:ext cx="684723" cy="369332"/>
            </a:xfrm>
            <a:prstGeom prst="rect">
              <a:avLst/>
            </a:prstGeom>
            <a:noFill/>
          </p:spPr>
          <p:txBody>
            <a:bodyPr wrap="none" rtlCol="0" anchor="ctr">
              <a:noAutofit/>
            </a:bodyPr>
            <a:lstStyle/>
            <a:p>
              <a:pPr algn="l"/>
              <a:r>
                <a:rPr lang="en-US" sz="1800" b="1"/>
                <a:t>&lt;DURATION&gt;</a:t>
              </a:r>
            </a:p>
          </p:txBody>
        </p:sp>
      </p:grpSp>
      <p:grpSp>
        <p:nvGrpSpPr>
          <p:cNvPr id="11" name="SP Agenda Section Highlight" hidden="1"/>
          <p:cNvGrpSpPr>
            <a:grpSpLocks/>
          </p:cNvGrpSpPr>
          <p:nvPr userDrawn="1"/>
        </p:nvGrpSpPr>
        <p:grpSpPr>
          <a:xfrm>
            <a:off x="719737" y="2669060"/>
            <a:ext cx="8089298" cy="376684"/>
            <a:chOff x="1797664" y="2616963"/>
            <a:chExt cx="7930280" cy="369332"/>
          </a:xfrm>
          <a:solidFill>
            <a:schemeClr val="accent1">
              <a:lumMod val="60000"/>
              <a:lumOff val="40000"/>
            </a:schemeClr>
          </a:solidFill>
        </p:grpSpPr>
        <p:sp>
          <p:nvSpPr>
            <p:cNvPr id="12" name="Textbox" hidden="1"/>
            <p:cNvSpPr txBox="1">
              <a:spLocks/>
            </p:cNvSpPr>
            <p:nvPr userDrawn="1"/>
          </p:nvSpPr>
          <p:spPr>
            <a:xfrm>
              <a:off x="2267220" y="2616963"/>
              <a:ext cx="3843347" cy="369332"/>
            </a:xfrm>
            <a:prstGeom prst="rect">
              <a:avLst/>
            </a:prstGeom>
            <a:noFill/>
          </p:spPr>
          <p:txBody>
            <a:bodyPr wrap="square" rtlCol="0" anchor="ctr">
              <a:normAutofit/>
            </a:bodyPr>
            <a:lstStyle/>
            <a:p>
              <a:pPr algn="l" defTabSz="9518191">
                <a:tabLst>
                  <a:tab pos="9699489" algn="l"/>
                </a:tabLst>
              </a:pPr>
              <a:r>
                <a:rPr lang="en-US" sz="1800" b="1">
                  <a:solidFill>
                    <a:schemeClr val="accent1"/>
                  </a:solidFill>
                </a:rPr>
                <a:t>&lt;TEXT&gt;</a:t>
              </a:r>
            </a:p>
          </p:txBody>
        </p:sp>
        <p:sp>
          <p:nvSpPr>
            <p:cNvPr id="13" name="Textbox" hidden="1"/>
            <p:cNvSpPr txBox="1">
              <a:spLocks/>
            </p:cNvSpPr>
            <p:nvPr userDrawn="1"/>
          </p:nvSpPr>
          <p:spPr>
            <a:xfrm>
              <a:off x="1797664" y="2616963"/>
              <a:ext cx="379556" cy="369332"/>
            </a:xfrm>
            <a:prstGeom prst="rect">
              <a:avLst/>
            </a:prstGeom>
            <a:noFill/>
          </p:spPr>
          <p:txBody>
            <a:bodyPr wrap="none" rtlCol="0" anchor="ctr">
              <a:noAutofit/>
            </a:bodyPr>
            <a:lstStyle/>
            <a:p>
              <a:pPr algn="ctr"/>
              <a:r>
                <a:rPr lang="en-US" sz="1800" b="1">
                  <a:solidFill>
                    <a:schemeClr val="accent1"/>
                  </a:solidFill>
                </a:rPr>
                <a:t>&lt;N&gt;</a:t>
              </a:r>
            </a:p>
          </p:txBody>
        </p:sp>
        <p:sp>
          <p:nvSpPr>
            <p:cNvPr id="15" name="Textbox" hidden="1"/>
            <p:cNvSpPr txBox="1">
              <a:spLocks/>
            </p:cNvSpPr>
            <p:nvPr userDrawn="1"/>
          </p:nvSpPr>
          <p:spPr>
            <a:xfrm>
              <a:off x="7696160" y="2616963"/>
              <a:ext cx="1257061" cy="369332"/>
            </a:xfrm>
            <a:prstGeom prst="rect">
              <a:avLst/>
            </a:prstGeom>
            <a:noFill/>
          </p:spPr>
          <p:txBody>
            <a:bodyPr wrap="none" rtlCol="0" anchor="ctr">
              <a:noAutofit/>
            </a:bodyPr>
            <a:lstStyle/>
            <a:p>
              <a:pPr algn="l"/>
              <a:r>
                <a:rPr lang="en-US" sz="1800" b="1">
                  <a:solidFill>
                    <a:schemeClr val="accent1"/>
                  </a:solidFill>
                </a:rPr>
                <a:t>&lt;TIMESLOT&gt;</a:t>
              </a:r>
            </a:p>
          </p:txBody>
        </p:sp>
        <p:sp>
          <p:nvSpPr>
            <p:cNvPr id="16" name="Textbox" hidden="1"/>
            <p:cNvSpPr txBox="1">
              <a:spLocks/>
            </p:cNvSpPr>
            <p:nvPr userDrawn="1"/>
          </p:nvSpPr>
          <p:spPr>
            <a:xfrm>
              <a:off x="6209330" y="2616963"/>
              <a:ext cx="1388067" cy="369332"/>
            </a:xfrm>
            <a:prstGeom prst="rect">
              <a:avLst/>
            </a:prstGeom>
            <a:noFill/>
          </p:spPr>
          <p:txBody>
            <a:bodyPr wrap="none" rtlCol="0" anchor="ctr">
              <a:noAutofit/>
            </a:bodyPr>
            <a:lstStyle/>
            <a:p>
              <a:pPr algn="l"/>
              <a:r>
                <a:rPr lang="en-US" sz="1800" b="1">
                  <a:solidFill>
                    <a:schemeClr val="accent1"/>
                  </a:solidFill>
                </a:rPr>
                <a:t>&lt;RESPONSIBLE&gt;</a:t>
              </a:r>
            </a:p>
          </p:txBody>
        </p:sp>
        <p:sp>
          <p:nvSpPr>
            <p:cNvPr id="17" name="Textbox" hidden="1"/>
            <p:cNvSpPr txBox="1">
              <a:spLocks/>
            </p:cNvSpPr>
            <p:nvPr userDrawn="1"/>
          </p:nvSpPr>
          <p:spPr>
            <a:xfrm>
              <a:off x="9043221" y="2616963"/>
              <a:ext cx="684723" cy="369332"/>
            </a:xfrm>
            <a:prstGeom prst="rect">
              <a:avLst/>
            </a:prstGeom>
            <a:noFill/>
          </p:spPr>
          <p:txBody>
            <a:bodyPr wrap="none" rtlCol="0" anchor="ctr">
              <a:noAutofit/>
            </a:bodyPr>
            <a:lstStyle/>
            <a:p>
              <a:pPr algn="l"/>
              <a:r>
                <a:rPr lang="en-US" sz="1800" b="1">
                  <a:solidFill>
                    <a:schemeClr val="accent1"/>
                  </a:solidFill>
                </a:rPr>
                <a:t>&lt;DURATION&gt;</a:t>
              </a:r>
            </a:p>
          </p:txBody>
        </p:sp>
      </p:grpSp>
      <p:grpSp>
        <p:nvGrpSpPr>
          <p:cNvPr id="18" name="SP Agenda Subsection" hidden="1"/>
          <p:cNvGrpSpPr>
            <a:grpSpLocks/>
          </p:cNvGrpSpPr>
          <p:nvPr userDrawn="1"/>
        </p:nvGrpSpPr>
        <p:grpSpPr>
          <a:xfrm>
            <a:off x="1197265" y="3210970"/>
            <a:ext cx="7611772" cy="376684"/>
            <a:chOff x="2265804" y="3155687"/>
            <a:chExt cx="7462140" cy="369332"/>
          </a:xfrm>
        </p:grpSpPr>
        <p:sp>
          <p:nvSpPr>
            <p:cNvPr id="19" name="Textbox" hidden="1"/>
            <p:cNvSpPr txBox="1">
              <a:spLocks/>
            </p:cNvSpPr>
            <p:nvPr userDrawn="1"/>
          </p:nvSpPr>
          <p:spPr>
            <a:xfrm>
              <a:off x="2744123" y="3155687"/>
              <a:ext cx="3366444" cy="369332"/>
            </a:xfrm>
            <a:prstGeom prst="rect">
              <a:avLst/>
            </a:prstGeom>
            <a:noFill/>
          </p:spPr>
          <p:txBody>
            <a:bodyPr wrap="square" rtlCol="0" anchor="ctr">
              <a:normAutofit/>
            </a:bodyPr>
            <a:lstStyle/>
            <a:p>
              <a:pPr algn="l" defTabSz="9518191">
                <a:tabLst>
                  <a:tab pos="9699489" algn="l"/>
                </a:tabLst>
              </a:pPr>
              <a:r>
                <a:rPr lang="en-US" sz="1800" b="1">
                  <a:solidFill>
                    <a:schemeClr val="tx1"/>
                  </a:solidFill>
                </a:rPr>
                <a:t>&lt;TEXT&gt;</a:t>
              </a:r>
            </a:p>
          </p:txBody>
        </p:sp>
        <p:sp>
          <p:nvSpPr>
            <p:cNvPr id="20" name="Textbox" hidden="1"/>
            <p:cNvSpPr txBox="1">
              <a:spLocks/>
            </p:cNvSpPr>
            <p:nvPr userDrawn="1"/>
          </p:nvSpPr>
          <p:spPr>
            <a:xfrm>
              <a:off x="2265804" y="3155687"/>
              <a:ext cx="379556" cy="369332"/>
            </a:xfrm>
            <a:prstGeom prst="rect">
              <a:avLst/>
            </a:prstGeom>
            <a:noFill/>
          </p:spPr>
          <p:txBody>
            <a:bodyPr wrap="none" rtlCol="0" anchor="ctr">
              <a:noAutofit/>
            </a:bodyPr>
            <a:lstStyle/>
            <a:p>
              <a:pPr algn="ctr"/>
              <a:r>
                <a:rPr lang="en-US" sz="1800" b="1">
                  <a:solidFill>
                    <a:schemeClr val="tx1"/>
                  </a:solidFill>
                </a:rPr>
                <a:t>&lt;N&gt;</a:t>
              </a:r>
            </a:p>
          </p:txBody>
        </p:sp>
        <p:sp>
          <p:nvSpPr>
            <p:cNvPr id="22" name="Textbox" hidden="1"/>
            <p:cNvSpPr txBox="1">
              <a:spLocks/>
            </p:cNvSpPr>
            <p:nvPr userDrawn="1"/>
          </p:nvSpPr>
          <p:spPr>
            <a:xfrm>
              <a:off x="7696160" y="3155687"/>
              <a:ext cx="1257061" cy="369332"/>
            </a:xfrm>
            <a:prstGeom prst="rect">
              <a:avLst/>
            </a:prstGeom>
            <a:noFill/>
          </p:spPr>
          <p:txBody>
            <a:bodyPr wrap="none" rtlCol="0" anchor="ctr">
              <a:noAutofit/>
            </a:bodyPr>
            <a:lstStyle/>
            <a:p>
              <a:pPr algn="l"/>
              <a:r>
                <a:rPr lang="en-US" sz="1800" b="1">
                  <a:solidFill>
                    <a:schemeClr val="tx1"/>
                  </a:solidFill>
                </a:rPr>
                <a:t>&lt;TIMESLOT&gt;</a:t>
              </a:r>
            </a:p>
          </p:txBody>
        </p:sp>
        <p:sp>
          <p:nvSpPr>
            <p:cNvPr id="23" name="Textbox" hidden="1"/>
            <p:cNvSpPr txBox="1">
              <a:spLocks/>
            </p:cNvSpPr>
            <p:nvPr userDrawn="1"/>
          </p:nvSpPr>
          <p:spPr>
            <a:xfrm>
              <a:off x="6209330" y="3155687"/>
              <a:ext cx="1388067" cy="369332"/>
            </a:xfrm>
            <a:prstGeom prst="rect">
              <a:avLst/>
            </a:prstGeom>
            <a:noFill/>
          </p:spPr>
          <p:txBody>
            <a:bodyPr wrap="none" rtlCol="0" anchor="ctr">
              <a:noAutofit/>
            </a:bodyPr>
            <a:lstStyle/>
            <a:p>
              <a:pPr algn="l"/>
              <a:r>
                <a:rPr lang="en-US" sz="1800" b="1">
                  <a:solidFill>
                    <a:schemeClr val="tx1"/>
                  </a:solidFill>
                </a:rPr>
                <a:t>&lt;RESPONSIBLE&gt;</a:t>
              </a:r>
            </a:p>
          </p:txBody>
        </p:sp>
        <p:sp>
          <p:nvSpPr>
            <p:cNvPr id="24" name="Textbox" hidden="1"/>
            <p:cNvSpPr txBox="1">
              <a:spLocks/>
            </p:cNvSpPr>
            <p:nvPr userDrawn="1"/>
          </p:nvSpPr>
          <p:spPr>
            <a:xfrm>
              <a:off x="9043221" y="3155687"/>
              <a:ext cx="684723" cy="369332"/>
            </a:xfrm>
            <a:prstGeom prst="rect">
              <a:avLst/>
            </a:prstGeom>
            <a:noFill/>
          </p:spPr>
          <p:txBody>
            <a:bodyPr wrap="none" rtlCol="0" anchor="ctr">
              <a:noAutofit/>
            </a:bodyPr>
            <a:lstStyle/>
            <a:p>
              <a:pPr algn="l"/>
              <a:r>
                <a:rPr lang="en-US" sz="1800" b="1">
                  <a:solidFill>
                    <a:schemeClr val="tx1"/>
                  </a:solidFill>
                </a:rPr>
                <a:t>&lt;DURATION&gt;</a:t>
              </a:r>
            </a:p>
          </p:txBody>
        </p:sp>
      </p:grpSp>
      <p:grpSp>
        <p:nvGrpSpPr>
          <p:cNvPr id="25" name="SP Agenda Subsection Highlight" hidden="1"/>
          <p:cNvGrpSpPr>
            <a:grpSpLocks/>
          </p:cNvGrpSpPr>
          <p:nvPr userDrawn="1"/>
        </p:nvGrpSpPr>
        <p:grpSpPr>
          <a:xfrm>
            <a:off x="1197264" y="3752879"/>
            <a:ext cx="7611771" cy="376684"/>
            <a:chOff x="2265804" y="3694411"/>
            <a:chExt cx="7462140" cy="369332"/>
          </a:xfrm>
          <a:noFill/>
        </p:grpSpPr>
        <p:sp>
          <p:nvSpPr>
            <p:cNvPr id="26" name="Textbox" hidden="1"/>
            <p:cNvSpPr txBox="1">
              <a:spLocks/>
            </p:cNvSpPr>
            <p:nvPr userDrawn="1"/>
          </p:nvSpPr>
          <p:spPr>
            <a:xfrm>
              <a:off x="2744123" y="3694411"/>
              <a:ext cx="3366444" cy="369332"/>
            </a:xfrm>
            <a:prstGeom prst="rect">
              <a:avLst/>
            </a:prstGeom>
            <a:grpFill/>
          </p:spPr>
          <p:txBody>
            <a:bodyPr wrap="square" rtlCol="0" anchor="ctr">
              <a:normAutofit/>
            </a:bodyPr>
            <a:lstStyle/>
            <a:p>
              <a:pPr algn="l" defTabSz="9518191">
                <a:tabLst>
                  <a:tab pos="9699489" algn="l"/>
                </a:tabLst>
              </a:pPr>
              <a:r>
                <a:rPr lang="en-US" sz="1800" b="1">
                  <a:solidFill>
                    <a:schemeClr val="accent1"/>
                  </a:solidFill>
                </a:rPr>
                <a:t>&lt;TEXT&gt;</a:t>
              </a:r>
            </a:p>
          </p:txBody>
        </p:sp>
        <p:sp>
          <p:nvSpPr>
            <p:cNvPr id="27" name="Textbox" hidden="1"/>
            <p:cNvSpPr txBox="1">
              <a:spLocks/>
            </p:cNvSpPr>
            <p:nvPr userDrawn="1"/>
          </p:nvSpPr>
          <p:spPr>
            <a:xfrm>
              <a:off x="2265804" y="3694411"/>
              <a:ext cx="379556" cy="369332"/>
            </a:xfrm>
            <a:prstGeom prst="rect">
              <a:avLst/>
            </a:prstGeom>
            <a:grpFill/>
          </p:spPr>
          <p:txBody>
            <a:bodyPr wrap="none" rtlCol="0" anchor="ctr">
              <a:noAutofit/>
            </a:bodyPr>
            <a:lstStyle/>
            <a:p>
              <a:pPr algn="ctr"/>
              <a:r>
                <a:rPr lang="en-US" sz="1800" b="1">
                  <a:solidFill>
                    <a:schemeClr val="accent1"/>
                  </a:solidFill>
                </a:rPr>
                <a:t>&lt;N&gt;</a:t>
              </a:r>
            </a:p>
          </p:txBody>
        </p:sp>
        <p:sp>
          <p:nvSpPr>
            <p:cNvPr id="29" name="Textbox" hidden="1"/>
            <p:cNvSpPr txBox="1">
              <a:spLocks/>
            </p:cNvSpPr>
            <p:nvPr userDrawn="1"/>
          </p:nvSpPr>
          <p:spPr>
            <a:xfrm>
              <a:off x="7696160" y="3694411"/>
              <a:ext cx="1257061" cy="369332"/>
            </a:xfrm>
            <a:prstGeom prst="rect">
              <a:avLst/>
            </a:prstGeom>
            <a:grpFill/>
          </p:spPr>
          <p:txBody>
            <a:bodyPr wrap="none" rtlCol="0" anchor="ctr">
              <a:noAutofit/>
            </a:bodyPr>
            <a:lstStyle/>
            <a:p>
              <a:pPr algn="l"/>
              <a:r>
                <a:rPr lang="en-US" sz="1800" b="1">
                  <a:solidFill>
                    <a:schemeClr val="accent1"/>
                  </a:solidFill>
                </a:rPr>
                <a:t>&lt;TIMESLOT&gt;</a:t>
              </a:r>
            </a:p>
          </p:txBody>
        </p:sp>
        <p:sp>
          <p:nvSpPr>
            <p:cNvPr id="30" name="Textbox" hidden="1"/>
            <p:cNvSpPr txBox="1">
              <a:spLocks/>
            </p:cNvSpPr>
            <p:nvPr userDrawn="1"/>
          </p:nvSpPr>
          <p:spPr>
            <a:xfrm>
              <a:off x="6209330" y="3694411"/>
              <a:ext cx="1388067" cy="369332"/>
            </a:xfrm>
            <a:prstGeom prst="rect">
              <a:avLst/>
            </a:prstGeom>
            <a:grpFill/>
          </p:spPr>
          <p:txBody>
            <a:bodyPr wrap="none" rtlCol="0" anchor="ctr">
              <a:noAutofit/>
            </a:bodyPr>
            <a:lstStyle/>
            <a:p>
              <a:pPr algn="l"/>
              <a:r>
                <a:rPr lang="en-US" sz="1800" b="1">
                  <a:solidFill>
                    <a:schemeClr val="accent1"/>
                  </a:solidFill>
                </a:rPr>
                <a:t>&lt;RESPONSIBLE&gt;</a:t>
              </a:r>
            </a:p>
          </p:txBody>
        </p:sp>
        <p:sp>
          <p:nvSpPr>
            <p:cNvPr id="31" name="Textbox" hidden="1"/>
            <p:cNvSpPr txBox="1">
              <a:spLocks/>
            </p:cNvSpPr>
            <p:nvPr userDrawn="1"/>
          </p:nvSpPr>
          <p:spPr>
            <a:xfrm>
              <a:off x="9043221" y="3694411"/>
              <a:ext cx="684723" cy="369332"/>
            </a:xfrm>
            <a:prstGeom prst="rect">
              <a:avLst/>
            </a:prstGeom>
            <a:grpFill/>
          </p:spPr>
          <p:txBody>
            <a:bodyPr wrap="none" rtlCol="0" anchor="ctr">
              <a:noAutofit/>
            </a:bodyPr>
            <a:lstStyle/>
            <a:p>
              <a:pPr algn="l"/>
              <a:r>
                <a:rPr lang="en-US" sz="1800" b="1">
                  <a:solidFill>
                    <a:schemeClr val="accent1"/>
                  </a:solidFill>
                </a:rPr>
                <a:t>&lt;DURATION&gt;</a:t>
              </a:r>
            </a:p>
          </p:txBody>
        </p:sp>
      </p:grpSp>
      <p:sp>
        <p:nvSpPr>
          <p:cNvPr id="7" name="Title 6"/>
          <p:cNvSpPr>
            <a:spLocks noGrp="1"/>
          </p:cNvSpPr>
          <p:nvPr>
            <p:ph type="title"/>
          </p:nvPr>
        </p:nvSpPr>
        <p:spPr/>
        <p:txBody>
          <a:bodyPr/>
          <a:lstStyle/>
          <a:p>
            <a:r>
              <a:rPr lang="en-US"/>
              <a:t>Click to edit Master title style</a:t>
            </a:r>
          </a:p>
        </p:txBody>
      </p:sp>
      <p:sp>
        <p:nvSpPr>
          <p:cNvPr id="14" name="Footer Placeholder 13"/>
          <p:cNvSpPr>
            <a:spLocks noGrp="1"/>
          </p:cNvSpPr>
          <p:nvPr>
            <p:ph type="ftr" sz="quarter" idx="14"/>
          </p:nvPr>
        </p:nvSpPr>
        <p:spPr/>
        <p:txBody>
          <a:bodyPr/>
          <a:lstStyle/>
          <a:p>
            <a:pPr algn="l"/>
            <a:endParaRPr lang="en-US"/>
          </a:p>
        </p:txBody>
      </p:sp>
    </p:spTree>
    <p:extLst>
      <p:ext uri="{BB962C8B-B14F-4D97-AF65-F5344CB8AC3E}">
        <p14:creationId xmlns:p14="http://schemas.microsoft.com/office/powerpoint/2010/main" val="42680436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991"/>
            <a:ext cx="12436475" cy="6995517"/>
          </a:xfrm>
          <a:prstGeom prst="rect">
            <a:avLst/>
          </a:prstGeom>
        </p:spPr>
      </p:pic>
      <p:sp>
        <p:nvSpPr>
          <p:cNvPr id="4" name="Rectangle 3"/>
          <p:cNvSpPr/>
          <p:nvPr userDrawn="1"/>
        </p:nvSpPr>
        <p:spPr bwMode="auto">
          <a:xfrm>
            <a:off x="272987" y="2125664"/>
            <a:ext cx="6402452" cy="3654405"/>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638" y="2125664"/>
            <a:ext cx="6402388" cy="1828800"/>
          </a:xfrm>
          <a:noFill/>
        </p:spPr>
        <p:txBody>
          <a:bodyPr lIns="146304" tIns="91440" rIns="146304" bIns="91440" anchor="t" anchorCtr="0"/>
          <a:lstStyle>
            <a:lvl1pPr>
              <a:defRPr sz="5399" spc="-100" baseline="0">
                <a:gradFill>
                  <a:gsLst>
                    <a:gs pos="76250">
                      <a:srgbClr val="FFFFFF"/>
                    </a:gs>
                    <a:gs pos="51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2986" y="3954444"/>
            <a:ext cx="6402388" cy="1825625"/>
          </a:xfrm>
        </p:spPr>
        <p:txBody>
          <a:bodyPr tIns="109728" bIns="109728">
            <a:noAutofit/>
          </a:bodyPr>
          <a:lstStyle>
            <a:lvl1pPr marL="0" indent="0">
              <a:spcBef>
                <a:spcPts val="0"/>
              </a:spcBef>
              <a:buNone/>
              <a:defRPr sz="3199">
                <a:gradFill>
                  <a:gsLst>
                    <a:gs pos="76250">
                      <a:srgbClr val="FFFFFF"/>
                    </a:gs>
                    <a:gs pos="51000">
                      <a:srgbClr val="FFFFFF"/>
                    </a:gs>
                  </a:gsLst>
                  <a:lin ang="5400000" scaled="0"/>
                </a:gradFill>
              </a:defRPr>
            </a:lvl1pPr>
          </a:lstStyle>
          <a:p>
            <a:pPr lvl="0"/>
            <a:r>
              <a:rPr lang="en-US"/>
              <a:t>Speaker Name</a:t>
            </a:r>
          </a:p>
        </p:txBody>
      </p:sp>
      <p:grpSp>
        <p:nvGrpSpPr>
          <p:cNvPr id="8" name="Group 7"/>
          <p:cNvGrpSpPr>
            <a:grpSpLocks noChangeAspect="1"/>
          </p:cNvGrpSpPr>
          <p:nvPr userDrawn="1"/>
        </p:nvGrpSpPr>
        <p:grpSpPr bwMode="gray">
          <a:xfrm>
            <a:off x="457519" y="6161742"/>
            <a:ext cx="1681413" cy="360979"/>
            <a:chOff x="457200" y="1643393"/>
            <a:chExt cx="4492753" cy="964540"/>
          </a:xfrm>
        </p:grpSpPr>
        <p:pic>
          <p:nvPicPr>
            <p:cNvPr id="11" name="Picture 10"/>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gray">
            <a:xfrm>
              <a:off x="457200" y="1643393"/>
              <a:ext cx="964540" cy="964540"/>
            </a:xfrm>
            <a:prstGeom prst="rect">
              <a:avLst/>
            </a:prstGeom>
          </p:spPr>
        </p:pic>
        <p:sp>
          <p:nvSpPr>
            <p:cNvPr id="12"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548774735"/>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3057617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92889"/>
            <a:ext cx="11856403" cy="403187"/>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3" name="Picture 2"/>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invGray">
          <a:xfrm>
            <a:off x="459230" y="3145041"/>
            <a:ext cx="3288506" cy="704444"/>
          </a:xfrm>
          <a:prstGeom prst="rect">
            <a:avLst/>
          </a:prstGeom>
        </p:spPr>
      </p:pic>
    </p:spTree>
    <p:extLst>
      <p:ext uri="{BB962C8B-B14F-4D97-AF65-F5344CB8AC3E}">
        <p14:creationId xmlns:p14="http://schemas.microsoft.com/office/powerpoint/2010/main" val="5044795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 Orange">
    <p:bg>
      <p:bgRef idx="1001">
        <a:schemeClr val="bg2"/>
      </p:bgRef>
    </p:bg>
    <p:spTree>
      <p:nvGrpSpPr>
        <p:cNvPr id="1" name=""/>
        <p:cNvGrpSpPr/>
        <p:nvPr/>
      </p:nvGrpSpPr>
      <p:grpSpPr>
        <a:xfrm>
          <a:off x="0" y="0"/>
          <a:ext cx="0" cy="0"/>
          <a:chOff x="0" y="0"/>
          <a:chExt cx="0" cy="0"/>
        </a:xfrm>
      </p:grpSpPr>
      <p:grpSp>
        <p:nvGrpSpPr>
          <p:cNvPr id="21" name="Group 20"/>
          <p:cNvGrpSpPr/>
          <p:nvPr userDrawn="1"/>
        </p:nvGrpSpPr>
        <p:grpSpPr>
          <a:xfrm>
            <a:off x="9114008" y="360363"/>
            <a:ext cx="2870471" cy="1233487"/>
            <a:chOff x="5900738" y="2749550"/>
            <a:chExt cx="6538913" cy="2809875"/>
          </a:xfrm>
        </p:grpSpPr>
        <p:sp>
          <p:nvSpPr>
            <p:cNvPr id="19" name="Freeform 10"/>
            <p:cNvSpPr>
              <a:spLocks noEditPoints="1"/>
            </p:cNvSpPr>
            <p:nvPr userDrawn="1"/>
          </p:nvSpPr>
          <p:spPr bwMode="auto">
            <a:xfrm>
              <a:off x="6748463" y="2749550"/>
              <a:ext cx="4224338" cy="2809875"/>
            </a:xfrm>
            <a:custGeom>
              <a:avLst/>
              <a:gdLst>
                <a:gd name="T0" fmla="*/ 281 w 1295"/>
                <a:gd name="T1" fmla="*/ 642 h 861"/>
                <a:gd name="T2" fmla="*/ 298 w 1295"/>
                <a:gd name="T3" fmla="*/ 751 h 861"/>
                <a:gd name="T4" fmla="*/ 313 w 1295"/>
                <a:gd name="T5" fmla="*/ 639 h 861"/>
                <a:gd name="T6" fmla="*/ 268 w 1295"/>
                <a:gd name="T7" fmla="*/ 703 h 861"/>
                <a:gd name="T8" fmla="*/ 158 w 1295"/>
                <a:gd name="T9" fmla="*/ 586 h 861"/>
                <a:gd name="T10" fmla="*/ 76 w 1295"/>
                <a:gd name="T11" fmla="*/ 639 h 861"/>
                <a:gd name="T12" fmla="*/ 36 w 1295"/>
                <a:gd name="T13" fmla="*/ 757 h 861"/>
                <a:gd name="T14" fmla="*/ 52 w 1295"/>
                <a:gd name="T15" fmla="*/ 785 h 861"/>
                <a:gd name="T16" fmla="*/ 12 w 1295"/>
                <a:gd name="T17" fmla="*/ 807 h 861"/>
                <a:gd name="T18" fmla="*/ 76 w 1295"/>
                <a:gd name="T19" fmla="*/ 639 h 861"/>
                <a:gd name="T20" fmla="*/ 34 w 1295"/>
                <a:gd name="T21" fmla="*/ 686 h 861"/>
                <a:gd name="T22" fmla="*/ 1011 w 1295"/>
                <a:gd name="T23" fmla="*/ 613 h 861"/>
                <a:gd name="T24" fmla="*/ 1030 w 1295"/>
                <a:gd name="T25" fmla="*/ 604 h 861"/>
                <a:gd name="T26" fmla="*/ 176 w 1295"/>
                <a:gd name="T27" fmla="*/ 648 h 861"/>
                <a:gd name="T28" fmla="*/ 205 w 1295"/>
                <a:gd name="T29" fmla="*/ 751 h 861"/>
                <a:gd name="T30" fmla="*/ 204 w 1295"/>
                <a:gd name="T31" fmla="*/ 639 h 861"/>
                <a:gd name="T32" fmla="*/ 166 w 1295"/>
                <a:gd name="T33" fmla="*/ 716 h 861"/>
                <a:gd name="T34" fmla="*/ 215 w 1295"/>
                <a:gd name="T35" fmla="*/ 711 h 861"/>
                <a:gd name="T36" fmla="*/ 941 w 1295"/>
                <a:gd name="T37" fmla="*/ 755 h 861"/>
                <a:gd name="T38" fmla="*/ 927 w 1295"/>
                <a:gd name="T39" fmla="*/ 663 h 861"/>
                <a:gd name="T40" fmla="*/ 903 w 1295"/>
                <a:gd name="T41" fmla="*/ 665 h 861"/>
                <a:gd name="T42" fmla="*/ 845 w 1295"/>
                <a:gd name="T43" fmla="*/ 755 h 861"/>
                <a:gd name="T44" fmla="*/ 867 w 1295"/>
                <a:gd name="T45" fmla="*/ 641 h 861"/>
                <a:gd name="T46" fmla="*/ 899 w 1295"/>
                <a:gd name="T47" fmla="*/ 639 h 861"/>
                <a:gd name="T48" fmla="*/ 956 w 1295"/>
                <a:gd name="T49" fmla="*/ 639 h 861"/>
                <a:gd name="T50" fmla="*/ 979 w 1295"/>
                <a:gd name="T51" fmla="*/ 755 h 861"/>
                <a:gd name="T52" fmla="*/ 343 w 1295"/>
                <a:gd name="T53" fmla="*/ 721 h 861"/>
                <a:gd name="T54" fmla="*/ 405 w 1295"/>
                <a:gd name="T55" fmla="*/ 727 h 861"/>
                <a:gd name="T56" fmla="*/ 438 w 1295"/>
                <a:gd name="T57" fmla="*/ 642 h 861"/>
                <a:gd name="T58" fmla="*/ 374 w 1295"/>
                <a:gd name="T59" fmla="*/ 743 h 861"/>
                <a:gd name="T60" fmla="*/ 420 w 1295"/>
                <a:gd name="T61" fmla="*/ 654 h 861"/>
                <a:gd name="T62" fmla="*/ 1286 w 1295"/>
                <a:gd name="T63" fmla="*/ 0 h 861"/>
                <a:gd name="T64" fmla="*/ 1058 w 1295"/>
                <a:gd name="T65" fmla="*/ 654 h 861"/>
                <a:gd name="T66" fmla="*/ 1064 w 1295"/>
                <a:gd name="T67" fmla="*/ 739 h 861"/>
                <a:gd name="T68" fmla="*/ 1042 w 1295"/>
                <a:gd name="T69" fmla="*/ 654 h 861"/>
                <a:gd name="T70" fmla="*/ 1068 w 1295"/>
                <a:gd name="T71" fmla="*/ 607 h 861"/>
                <a:gd name="T72" fmla="*/ 807 w 1295"/>
                <a:gd name="T73" fmla="*/ 755 h 861"/>
                <a:gd name="T74" fmla="*/ 798 w 1295"/>
                <a:gd name="T75" fmla="*/ 653 h 861"/>
                <a:gd name="T76" fmla="*/ 750 w 1295"/>
                <a:gd name="T77" fmla="*/ 682 h 861"/>
                <a:gd name="T78" fmla="*/ 708 w 1295"/>
                <a:gd name="T79" fmla="*/ 689 h 861"/>
                <a:gd name="T80" fmla="*/ 700 w 1295"/>
                <a:gd name="T81" fmla="*/ 641 h 861"/>
                <a:gd name="T82" fmla="*/ 730 w 1295"/>
                <a:gd name="T83" fmla="*/ 645 h 861"/>
                <a:gd name="T84" fmla="*/ 785 w 1295"/>
                <a:gd name="T85" fmla="*/ 644 h 861"/>
                <a:gd name="T86" fmla="*/ 454 w 1295"/>
                <a:gd name="T87" fmla="*/ 755 h 861"/>
                <a:gd name="T88" fmla="*/ 580 w 1295"/>
                <a:gd name="T89" fmla="*/ 658 h 861"/>
                <a:gd name="T90" fmla="*/ 554 w 1295"/>
                <a:gd name="T91" fmla="*/ 693 h 861"/>
                <a:gd name="T92" fmla="*/ 509 w 1295"/>
                <a:gd name="T93" fmla="*/ 751 h 861"/>
                <a:gd name="T94" fmla="*/ 555 w 1295"/>
                <a:gd name="T95" fmla="*/ 725 h 861"/>
                <a:gd name="T96" fmla="*/ 529 w 1295"/>
                <a:gd name="T97" fmla="*/ 655 h 861"/>
                <a:gd name="T98" fmla="*/ 658 w 1295"/>
                <a:gd name="T99" fmla="*/ 741 h 861"/>
                <a:gd name="T100" fmla="*/ 626 w 1295"/>
                <a:gd name="T101" fmla="*/ 752 h 861"/>
                <a:gd name="T102" fmla="*/ 602 w 1295"/>
                <a:gd name="T103" fmla="*/ 641 h 861"/>
                <a:gd name="T104" fmla="*/ 613 w 1295"/>
                <a:gd name="T105" fmla="*/ 743 h 861"/>
                <a:gd name="T106" fmla="*/ 679 w 1295"/>
                <a:gd name="T107" fmla="*/ 641 h 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5" h="861">
                  <a:moveTo>
                    <a:pt x="313" y="639"/>
                  </a:moveTo>
                  <a:cubicBezTo>
                    <a:pt x="305" y="639"/>
                    <a:pt x="299" y="641"/>
                    <a:pt x="292" y="646"/>
                  </a:cubicBezTo>
                  <a:cubicBezTo>
                    <a:pt x="286" y="652"/>
                    <a:pt x="280" y="659"/>
                    <a:pt x="275" y="668"/>
                  </a:cubicBezTo>
                  <a:cubicBezTo>
                    <a:pt x="275" y="668"/>
                    <a:pt x="275" y="668"/>
                    <a:pt x="275" y="668"/>
                  </a:cubicBezTo>
                  <a:cubicBezTo>
                    <a:pt x="277" y="658"/>
                    <a:pt x="279" y="650"/>
                    <a:pt x="281" y="642"/>
                  </a:cubicBezTo>
                  <a:cubicBezTo>
                    <a:pt x="293" y="586"/>
                    <a:pt x="293" y="586"/>
                    <a:pt x="293" y="586"/>
                  </a:cubicBezTo>
                  <a:cubicBezTo>
                    <a:pt x="277" y="586"/>
                    <a:pt x="277" y="586"/>
                    <a:pt x="277" y="586"/>
                  </a:cubicBezTo>
                  <a:cubicBezTo>
                    <a:pt x="242" y="750"/>
                    <a:pt x="242" y="750"/>
                    <a:pt x="242" y="750"/>
                  </a:cubicBezTo>
                  <a:cubicBezTo>
                    <a:pt x="249" y="755"/>
                    <a:pt x="260" y="757"/>
                    <a:pt x="272" y="757"/>
                  </a:cubicBezTo>
                  <a:cubicBezTo>
                    <a:pt x="281" y="757"/>
                    <a:pt x="290" y="755"/>
                    <a:pt x="298" y="751"/>
                  </a:cubicBezTo>
                  <a:cubicBezTo>
                    <a:pt x="306" y="746"/>
                    <a:pt x="312" y="740"/>
                    <a:pt x="318" y="733"/>
                  </a:cubicBezTo>
                  <a:cubicBezTo>
                    <a:pt x="324" y="725"/>
                    <a:pt x="329" y="715"/>
                    <a:pt x="332" y="705"/>
                  </a:cubicBezTo>
                  <a:cubicBezTo>
                    <a:pt x="336" y="694"/>
                    <a:pt x="337" y="684"/>
                    <a:pt x="337" y="674"/>
                  </a:cubicBezTo>
                  <a:cubicBezTo>
                    <a:pt x="337" y="662"/>
                    <a:pt x="335" y="654"/>
                    <a:pt x="331" y="648"/>
                  </a:cubicBezTo>
                  <a:cubicBezTo>
                    <a:pt x="327" y="642"/>
                    <a:pt x="321" y="639"/>
                    <a:pt x="313" y="639"/>
                  </a:cubicBezTo>
                  <a:close/>
                  <a:moveTo>
                    <a:pt x="314" y="709"/>
                  </a:moveTo>
                  <a:cubicBezTo>
                    <a:pt x="309" y="720"/>
                    <a:pt x="304" y="729"/>
                    <a:pt x="297" y="735"/>
                  </a:cubicBezTo>
                  <a:cubicBezTo>
                    <a:pt x="290" y="741"/>
                    <a:pt x="283" y="744"/>
                    <a:pt x="275" y="744"/>
                  </a:cubicBezTo>
                  <a:cubicBezTo>
                    <a:pt x="269" y="744"/>
                    <a:pt x="264" y="743"/>
                    <a:pt x="260" y="741"/>
                  </a:cubicBezTo>
                  <a:cubicBezTo>
                    <a:pt x="268" y="703"/>
                    <a:pt x="268" y="703"/>
                    <a:pt x="268" y="703"/>
                  </a:cubicBezTo>
                  <a:cubicBezTo>
                    <a:pt x="271" y="689"/>
                    <a:pt x="276" y="677"/>
                    <a:pt x="283" y="667"/>
                  </a:cubicBezTo>
                  <a:cubicBezTo>
                    <a:pt x="290" y="658"/>
                    <a:pt x="298" y="653"/>
                    <a:pt x="306" y="653"/>
                  </a:cubicBezTo>
                  <a:cubicBezTo>
                    <a:pt x="316" y="653"/>
                    <a:pt x="320" y="661"/>
                    <a:pt x="320" y="676"/>
                  </a:cubicBezTo>
                  <a:cubicBezTo>
                    <a:pt x="320" y="687"/>
                    <a:pt x="318" y="698"/>
                    <a:pt x="314" y="709"/>
                  </a:cubicBezTo>
                  <a:close/>
                  <a:moveTo>
                    <a:pt x="158" y="586"/>
                  </a:moveTo>
                  <a:cubicBezTo>
                    <a:pt x="122" y="755"/>
                    <a:pt x="122" y="755"/>
                    <a:pt x="122" y="755"/>
                  </a:cubicBezTo>
                  <a:cubicBezTo>
                    <a:pt x="105" y="755"/>
                    <a:pt x="105" y="755"/>
                    <a:pt x="105" y="755"/>
                  </a:cubicBezTo>
                  <a:cubicBezTo>
                    <a:pt x="141" y="586"/>
                    <a:pt x="141" y="586"/>
                    <a:pt x="141" y="586"/>
                  </a:cubicBezTo>
                  <a:lnTo>
                    <a:pt x="158" y="586"/>
                  </a:lnTo>
                  <a:close/>
                  <a:moveTo>
                    <a:pt x="76" y="639"/>
                  </a:moveTo>
                  <a:cubicBezTo>
                    <a:pt x="64" y="639"/>
                    <a:pt x="53" y="642"/>
                    <a:pt x="43" y="649"/>
                  </a:cubicBezTo>
                  <a:cubicBezTo>
                    <a:pt x="33" y="656"/>
                    <a:pt x="25" y="666"/>
                    <a:pt x="20" y="679"/>
                  </a:cubicBezTo>
                  <a:cubicBezTo>
                    <a:pt x="14" y="692"/>
                    <a:pt x="11" y="706"/>
                    <a:pt x="11" y="721"/>
                  </a:cubicBezTo>
                  <a:cubicBezTo>
                    <a:pt x="11" y="733"/>
                    <a:pt x="13" y="741"/>
                    <a:pt x="17" y="748"/>
                  </a:cubicBezTo>
                  <a:cubicBezTo>
                    <a:pt x="22" y="754"/>
                    <a:pt x="28" y="757"/>
                    <a:pt x="36" y="757"/>
                  </a:cubicBezTo>
                  <a:cubicBezTo>
                    <a:pt x="43" y="757"/>
                    <a:pt x="50" y="755"/>
                    <a:pt x="55" y="750"/>
                  </a:cubicBezTo>
                  <a:cubicBezTo>
                    <a:pt x="61" y="745"/>
                    <a:pt x="67" y="738"/>
                    <a:pt x="72" y="727"/>
                  </a:cubicBezTo>
                  <a:cubicBezTo>
                    <a:pt x="73" y="727"/>
                    <a:pt x="73" y="727"/>
                    <a:pt x="73" y="727"/>
                  </a:cubicBezTo>
                  <a:cubicBezTo>
                    <a:pt x="66" y="757"/>
                    <a:pt x="66" y="757"/>
                    <a:pt x="66" y="757"/>
                  </a:cubicBezTo>
                  <a:cubicBezTo>
                    <a:pt x="63" y="770"/>
                    <a:pt x="59" y="779"/>
                    <a:pt x="52" y="785"/>
                  </a:cubicBezTo>
                  <a:cubicBezTo>
                    <a:pt x="46" y="791"/>
                    <a:pt x="38" y="795"/>
                    <a:pt x="28" y="795"/>
                  </a:cubicBezTo>
                  <a:cubicBezTo>
                    <a:pt x="23" y="795"/>
                    <a:pt x="19" y="794"/>
                    <a:pt x="15" y="793"/>
                  </a:cubicBezTo>
                  <a:cubicBezTo>
                    <a:pt x="10" y="791"/>
                    <a:pt x="6" y="790"/>
                    <a:pt x="3" y="788"/>
                  </a:cubicBezTo>
                  <a:cubicBezTo>
                    <a:pt x="0" y="803"/>
                    <a:pt x="0" y="803"/>
                    <a:pt x="0" y="803"/>
                  </a:cubicBezTo>
                  <a:cubicBezTo>
                    <a:pt x="4" y="805"/>
                    <a:pt x="7" y="806"/>
                    <a:pt x="12" y="807"/>
                  </a:cubicBezTo>
                  <a:cubicBezTo>
                    <a:pt x="17" y="808"/>
                    <a:pt x="21" y="809"/>
                    <a:pt x="26" y="809"/>
                  </a:cubicBezTo>
                  <a:cubicBezTo>
                    <a:pt x="42" y="809"/>
                    <a:pt x="54" y="805"/>
                    <a:pt x="63" y="796"/>
                  </a:cubicBezTo>
                  <a:cubicBezTo>
                    <a:pt x="72" y="788"/>
                    <a:pt x="79" y="774"/>
                    <a:pt x="83" y="755"/>
                  </a:cubicBezTo>
                  <a:cubicBezTo>
                    <a:pt x="106" y="642"/>
                    <a:pt x="106" y="642"/>
                    <a:pt x="106" y="642"/>
                  </a:cubicBezTo>
                  <a:cubicBezTo>
                    <a:pt x="96" y="640"/>
                    <a:pt x="86" y="639"/>
                    <a:pt x="76" y="639"/>
                  </a:cubicBezTo>
                  <a:close/>
                  <a:moveTo>
                    <a:pt x="80" y="690"/>
                  </a:moveTo>
                  <a:cubicBezTo>
                    <a:pt x="76" y="705"/>
                    <a:pt x="71" y="718"/>
                    <a:pt x="64" y="728"/>
                  </a:cubicBezTo>
                  <a:cubicBezTo>
                    <a:pt x="57" y="738"/>
                    <a:pt x="50" y="743"/>
                    <a:pt x="43" y="743"/>
                  </a:cubicBezTo>
                  <a:cubicBezTo>
                    <a:pt x="33" y="743"/>
                    <a:pt x="28" y="735"/>
                    <a:pt x="28" y="719"/>
                  </a:cubicBezTo>
                  <a:cubicBezTo>
                    <a:pt x="28" y="707"/>
                    <a:pt x="30" y="696"/>
                    <a:pt x="34" y="686"/>
                  </a:cubicBezTo>
                  <a:cubicBezTo>
                    <a:pt x="39" y="675"/>
                    <a:pt x="44" y="667"/>
                    <a:pt x="51" y="661"/>
                  </a:cubicBezTo>
                  <a:cubicBezTo>
                    <a:pt x="58" y="655"/>
                    <a:pt x="66" y="652"/>
                    <a:pt x="74" y="652"/>
                  </a:cubicBezTo>
                  <a:cubicBezTo>
                    <a:pt x="78" y="652"/>
                    <a:pt x="82" y="653"/>
                    <a:pt x="88" y="654"/>
                  </a:cubicBezTo>
                  <a:lnTo>
                    <a:pt x="80" y="690"/>
                  </a:lnTo>
                  <a:close/>
                  <a:moveTo>
                    <a:pt x="1011" y="613"/>
                  </a:moveTo>
                  <a:cubicBezTo>
                    <a:pt x="1009" y="611"/>
                    <a:pt x="1007" y="608"/>
                    <a:pt x="1007" y="605"/>
                  </a:cubicBezTo>
                  <a:cubicBezTo>
                    <a:pt x="1007" y="602"/>
                    <a:pt x="1009" y="599"/>
                    <a:pt x="1011" y="597"/>
                  </a:cubicBezTo>
                  <a:cubicBezTo>
                    <a:pt x="1013" y="594"/>
                    <a:pt x="1016" y="593"/>
                    <a:pt x="1019" y="593"/>
                  </a:cubicBezTo>
                  <a:cubicBezTo>
                    <a:pt x="1022" y="593"/>
                    <a:pt x="1025" y="594"/>
                    <a:pt x="1027" y="596"/>
                  </a:cubicBezTo>
                  <a:cubicBezTo>
                    <a:pt x="1029" y="598"/>
                    <a:pt x="1030" y="601"/>
                    <a:pt x="1030" y="604"/>
                  </a:cubicBezTo>
                  <a:cubicBezTo>
                    <a:pt x="1030" y="608"/>
                    <a:pt x="1029" y="610"/>
                    <a:pt x="1027" y="613"/>
                  </a:cubicBezTo>
                  <a:cubicBezTo>
                    <a:pt x="1024" y="615"/>
                    <a:pt x="1022" y="616"/>
                    <a:pt x="1018" y="616"/>
                  </a:cubicBezTo>
                  <a:cubicBezTo>
                    <a:pt x="1015" y="616"/>
                    <a:pt x="1013" y="615"/>
                    <a:pt x="1011" y="613"/>
                  </a:cubicBezTo>
                  <a:close/>
                  <a:moveTo>
                    <a:pt x="204" y="639"/>
                  </a:moveTo>
                  <a:cubicBezTo>
                    <a:pt x="194" y="639"/>
                    <a:pt x="185" y="642"/>
                    <a:pt x="176" y="648"/>
                  </a:cubicBezTo>
                  <a:cubicBezTo>
                    <a:pt x="168" y="655"/>
                    <a:pt x="162" y="664"/>
                    <a:pt x="157" y="677"/>
                  </a:cubicBezTo>
                  <a:cubicBezTo>
                    <a:pt x="152" y="689"/>
                    <a:pt x="149" y="702"/>
                    <a:pt x="149" y="716"/>
                  </a:cubicBezTo>
                  <a:cubicBezTo>
                    <a:pt x="149" y="729"/>
                    <a:pt x="152" y="739"/>
                    <a:pt x="158" y="746"/>
                  </a:cubicBezTo>
                  <a:cubicBezTo>
                    <a:pt x="164" y="754"/>
                    <a:pt x="173" y="757"/>
                    <a:pt x="183" y="757"/>
                  </a:cubicBezTo>
                  <a:cubicBezTo>
                    <a:pt x="192" y="757"/>
                    <a:pt x="199" y="755"/>
                    <a:pt x="205" y="751"/>
                  </a:cubicBezTo>
                  <a:cubicBezTo>
                    <a:pt x="212" y="747"/>
                    <a:pt x="217" y="742"/>
                    <a:pt x="222" y="735"/>
                  </a:cubicBezTo>
                  <a:cubicBezTo>
                    <a:pt x="227" y="728"/>
                    <a:pt x="231" y="719"/>
                    <a:pt x="233" y="709"/>
                  </a:cubicBezTo>
                  <a:cubicBezTo>
                    <a:pt x="236" y="698"/>
                    <a:pt x="238" y="689"/>
                    <a:pt x="238" y="680"/>
                  </a:cubicBezTo>
                  <a:cubicBezTo>
                    <a:pt x="238" y="667"/>
                    <a:pt x="235" y="657"/>
                    <a:pt x="229" y="649"/>
                  </a:cubicBezTo>
                  <a:cubicBezTo>
                    <a:pt x="223" y="642"/>
                    <a:pt x="215" y="639"/>
                    <a:pt x="204" y="639"/>
                  </a:cubicBezTo>
                  <a:close/>
                  <a:moveTo>
                    <a:pt x="215" y="711"/>
                  </a:moveTo>
                  <a:cubicBezTo>
                    <a:pt x="212" y="721"/>
                    <a:pt x="208" y="729"/>
                    <a:pt x="202" y="735"/>
                  </a:cubicBezTo>
                  <a:cubicBezTo>
                    <a:pt x="197" y="740"/>
                    <a:pt x="192" y="743"/>
                    <a:pt x="185" y="743"/>
                  </a:cubicBezTo>
                  <a:cubicBezTo>
                    <a:pt x="179" y="743"/>
                    <a:pt x="174" y="741"/>
                    <a:pt x="171" y="736"/>
                  </a:cubicBezTo>
                  <a:cubicBezTo>
                    <a:pt x="168" y="732"/>
                    <a:pt x="166" y="725"/>
                    <a:pt x="166" y="716"/>
                  </a:cubicBezTo>
                  <a:cubicBezTo>
                    <a:pt x="166" y="706"/>
                    <a:pt x="168" y="695"/>
                    <a:pt x="171" y="685"/>
                  </a:cubicBezTo>
                  <a:cubicBezTo>
                    <a:pt x="175" y="674"/>
                    <a:pt x="179" y="666"/>
                    <a:pt x="185" y="661"/>
                  </a:cubicBezTo>
                  <a:cubicBezTo>
                    <a:pt x="190" y="656"/>
                    <a:pt x="196" y="653"/>
                    <a:pt x="202" y="653"/>
                  </a:cubicBezTo>
                  <a:cubicBezTo>
                    <a:pt x="214" y="653"/>
                    <a:pt x="221" y="662"/>
                    <a:pt x="221" y="680"/>
                  </a:cubicBezTo>
                  <a:cubicBezTo>
                    <a:pt x="221" y="690"/>
                    <a:pt x="219" y="700"/>
                    <a:pt x="215" y="711"/>
                  </a:cubicBezTo>
                  <a:close/>
                  <a:moveTo>
                    <a:pt x="971" y="645"/>
                  </a:moveTo>
                  <a:cubicBezTo>
                    <a:pt x="975" y="648"/>
                    <a:pt x="976" y="654"/>
                    <a:pt x="976" y="660"/>
                  </a:cubicBezTo>
                  <a:cubicBezTo>
                    <a:pt x="976" y="664"/>
                    <a:pt x="975" y="671"/>
                    <a:pt x="973" y="681"/>
                  </a:cubicBezTo>
                  <a:cubicBezTo>
                    <a:pt x="957" y="755"/>
                    <a:pt x="957" y="755"/>
                    <a:pt x="957" y="755"/>
                  </a:cubicBezTo>
                  <a:cubicBezTo>
                    <a:pt x="941" y="755"/>
                    <a:pt x="941" y="755"/>
                    <a:pt x="941" y="755"/>
                  </a:cubicBezTo>
                  <a:cubicBezTo>
                    <a:pt x="957" y="682"/>
                    <a:pt x="957" y="682"/>
                    <a:pt x="957" y="682"/>
                  </a:cubicBezTo>
                  <a:cubicBezTo>
                    <a:pt x="958" y="675"/>
                    <a:pt x="959" y="669"/>
                    <a:pt x="959" y="666"/>
                  </a:cubicBezTo>
                  <a:cubicBezTo>
                    <a:pt x="959" y="662"/>
                    <a:pt x="958" y="658"/>
                    <a:pt x="956" y="656"/>
                  </a:cubicBezTo>
                  <a:cubicBezTo>
                    <a:pt x="954" y="654"/>
                    <a:pt x="952" y="653"/>
                    <a:pt x="948" y="653"/>
                  </a:cubicBezTo>
                  <a:cubicBezTo>
                    <a:pt x="940" y="653"/>
                    <a:pt x="933" y="656"/>
                    <a:pt x="927" y="663"/>
                  </a:cubicBezTo>
                  <a:cubicBezTo>
                    <a:pt x="921" y="670"/>
                    <a:pt x="917" y="679"/>
                    <a:pt x="915" y="689"/>
                  </a:cubicBezTo>
                  <a:cubicBezTo>
                    <a:pt x="901" y="755"/>
                    <a:pt x="901" y="755"/>
                    <a:pt x="901" y="755"/>
                  </a:cubicBezTo>
                  <a:cubicBezTo>
                    <a:pt x="885" y="755"/>
                    <a:pt x="885" y="755"/>
                    <a:pt x="885" y="755"/>
                  </a:cubicBezTo>
                  <a:cubicBezTo>
                    <a:pt x="900" y="682"/>
                    <a:pt x="900" y="682"/>
                    <a:pt x="900" y="682"/>
                  </a:cubicBezTo>
                  <a:cubicBezTo>
                    <a:pt x="902" y="675"/>
                    <a:pt x="903" y="669"/>
                    <a:pt x="903" y="665"/>
                  </a:cubicBezTo>
                  <a:cubicBezTo>
                    <a:pt x="903" y="662"/>
                    <a:pt x="902" y="658"/>
                    <a:pt x="900" y="656"/>
                  </a:cubicBezTo>
                  <a:cubicBezTo>
                    <a:pt x="898" y="654"/>
                    <a:pt x="895" y="653"/>
                    <a:pt x="892" y="653"/>
                  </a:cubicBezTo>
                  <a:cubicBezTo>
                    <a:pt x="884" y="653"/>
                    <a:pt x="878" y="656"/>
                    <a:pt x="871" y="663"/>
                  </a:cubicBezTo>
                  <a:cubicBezTo>
                    <a:pt x="865" y="670"/>
                    <a:pt x="861" y="678"/>
                    <a:pt x="859" y="689"/>
                  </a:cubicBezTo>
                  <a:cubicBezTo>
                    <a:pt x="845" y="755"/>
                    <a:pt x="845" y="755"/>
                    <a:pt x="845" y="755"/>
                  </a:cubicBezTo>
                  <a:cubicBezTo>
                    <a:pt x="828" y="755"/>
                    <a:pt x="828" y="755"/>
                    <a:pt x="828" y="755"/>
                  </a:cubicBezTo>
                  <a:cubicBezTo>
                    <a:pt x="846" y="673"/>
                    <a:pt x="846" y="673"/>
                    <a:pt x="846" y="673"/>
                  </a:cubicBezTo>
                  <a:cubicBezTo>
                    <a:pt x="847" y="668"/>
                    <a:pt x="848" y="662"/>
                    <a:pt x="849" y="655"/>
                  </a:cubicBezTo>
                  <a:cubicBezTo>
                    <a:pt x="850" y="648"/>
                    <a:pt x="851" y="643"/>
                    <a:pt x="851" y="641"/>
                  </a:cubicBezTo>
                  <a:cubicBezTo>
                    <a:pt x="867" y="641"/>
                    <a:pt x="867" y="641"/>
                    <a:pt x="867" y="641"/>
                  </a:cubicBezTo>
                  <a:cubicBezTo>
                    <a:pt x="866" y="654"/>
                    <a:pt x="866" y="654"/>
                    <a:pt x="866" y="654"/>
                  </a:cubicBezTo>
                  <a:cubicBezTo>
                    <a:pt x="864" y="662"/>
                    <a:pt x="864" y="662"/>
                    <a:pt x="864" y="662"/>
                  </a:cubicBezTo>
                  <a:cubicBezTo>
                    <a:pt x="865" y="662"/>
                    <a:pt x="865" y="662"/>
                    <a:pt x="865" y="662"/>
                  </a:cubicBezTo>
                  <a:cubicBezTo>
                    <a:pt x="869" y="654"/>
                    <a:pt x="874" y="648"/>
                    <a:pt x="880" y="645"/>
                  </a:cubicBezTo>
                  <a:cubicBezTo>
                    <a:pt x="886" y="641"/>
                    <a:pt x="893" y="639"/>
                    <a:pt x="899" y="639"/>
                  </a:cubicBezTo>
                  <a:cubicBezTo>
                    <a:pt x="906" y="639"/>
                    <a:pt x="910" y="641"/>
                    <a:pt x="914" y="645"/>
                  </a:cubicBezTo>
                  <a:cubicBezTo>
                    <a:pt x="918" y="649"/>
                    <a:pt x="919" y="654"/>
                    <a:pt x="919" y="660"/>
                  </a:cubicBezTo>
                  <a:cubicBezTo>
                    <a:pt x="919" y="661"/>
                    <a:pt x="919" y="661"/>
                    <a:pt x="919" y="661"/>
                  </a:cubicBezTo>
                  <a:cubicBezTo>
                    <a:pt x="924" y="654"/>
                    <a:pt x="929" y="648"/>
                    <a:pt x="936" y="644"/>
                  </a:cubicBezTo>
                  <a:cubicBezTo>
                    <a:pt x="942" y="641"/>
                    <a:pt x="949" y="639"/>
                    <a:pt x="956" y="639"/>
                  </a:cubicBezTo>
                  <a:cubicBezTo>
                    <a:pt x="962" y="639"/>
                    <a:pt x="967" y="641"/>
                    <a:pt x="971" y="645"/>
                  </a:cubicBezTo>
                  <a:close/>
                  <a:moveTo>
                    <a:pt x="1003" y="641"/>
                  </a:moveTo>
                  <a:cubicBezTo>
                    <a:pt x="1020" y="641"/>
                    <a:pt x="1020" y="641"/>
                    <a:pt x="1020" y="641"/>
                  </a:cubicBezTo>
                  <a:cubicBezTo>
                    <a:pt x="995" y="755"/>
                    <a:pt x="995" y="755"/>
                    <a:pt x="995" y="755"/>
                  </a:cubicBezTo>
                  <a:cubicBezTo>
                    <a:pt x="979" y="755"/>
                    <a:pt x="979" y="755"/>
                    <a:pt x="979" y="755"/>
                  </a:cubicBezTo>
                  <a:lnTo>
                    <a:pt x="1003" y="641"/>
                  </a:lnTo>
                  <a:close/>
                  <a:moveTo>
                    <a:pt x="408" y="639"/>
                  </a:moveTo>
                  <a:cubicBezTo>
                    <a:pt x="396" y="639"/>
                    <a:pt x="385" y="642"/>
                    <a:pt x="375" y="649"/>
                  </a:cubicBezTo>
                  <a:cubicBezTo>
                    <a:pt x="365" y="656"/>
                    <a:pt x="357" y="666"/>
                    <a:pt x="351" y="679"/>
                  </a:cubicBezTo>
                  <a:cubicBezTo>
                    <a:pt x="346" y="693"/>
                    <a:pt x="343" y="706"/>
                    <a:pt x="343" y="721"/>
                  </a:cubicBezTo>
                  <a:cubicBezTo>
                    <a:pt x="343" y="733"/>
                    <a:pt x="345" y="742"/>
                    <a:pt x="349" y="748"/>
                  </a:cubicBezTo>
                  <a:cubicBezTo>
                    <a:pt x="354" y="754"/>
                    <a:pt x="360" y="757"/>
                    <a:pt x="368" y="757"/>
                  </a:cubicBezTo>
                  <a:cubicBezTo>
                    <a:pt x="375" y="757"/>
                    <a:pt x="382" y="755"/>
                    <a:pt x="388" y="750"/>
                  </a:cubicBezTo>
                  <a:cubicBezTo>
                    <a:pt x="393" y="745"/>
                    <a:pt x="399" y="737"/>
                    <a:pt x="405" y="727"/>
                  </a:cubicBezTo>
                  <a:cubicBezTo>
                    <a:pt x="405" y="727"/>
                    <a:pt x="405" y="727"/>
                    <a:pt x="405" y="727"/>
                  </a:cubicBezTo>
                  <a:cubicBezTo>
                    <a:pt x="403" y="738"/>
                    <a:pt x="402" y="748"/>
                    <a:pt x="402" y="755"/>
                  </a:cubicBezTo>
                  <a:cubicBezTo>
                    <a:pt x="418" y="755"/>
                    <a:pt x="418" y="755"/>
                    <a:pt x="418" y="755"/>
                  </a:cubicBezTo>
                  <a:cubicBezTo>
                    <a:pt x="418" y="750"/>
                    <a:pt x="419" y="744"/>
                    <a:pt x="420" y="735"/>
                  </a:cubicBezTo>
                  <a:cubicBezTo>
                    <a:pt x="420" y="727"/>
                    <a:pt x="422" y="720"/>
                    <a:pt x="423" y="715"/>
                  </a:cubicBezTo>
                  <a:cubicBezTo>
                    <a:pt x="438" y="642"/>
                    <a:pt x="438" y="642"/>
                    <a:pt x="438" y="642"/>
                  </a:cubicBezTo>
                  <a:cubicBezTo>
                    <a:pt x="428" y="640"/>
                    <a:pt x="418" y="639"/>
                    <a:pt x="408" y="639"/>
                  </a:cubicBezTo>
                  <a:close/>
                  <a:moveTo>
                    <a:pt x="412" y="690"/>
                  </a:moveTo>
                  <a:cubicBezTo>
                    <a:pt x="410" y="699"/>
                    <a:pt x="407" y="708"/>
                    <a:pt x="402" y="717"/>
                  </a:cubicBezTo>
                  <a:cubicBezTo>
                    <a:pt x="398" y="726"/>
                    <a:pt x="394" y="732"/>
                    <a:pt x="389" y="736"/>
                  </a:cubicBezTo>
                  <a:cubicBezTo>
                    <a:pt x="384" y="741"/>
                    <a:pt x="379" y="743"/>
                    <a:pt x="374" y="743"/>
                  </a:cubicBezTo>
                  <a:cubicBezTo>
                    <a:pt x="365" y="743"/>
                    <a:pt x="360" y="735"/>
                    <a:pt x="360" y="719"/>
                  </a:cubicBezTo>
                  <a:cubicBezTo>
                    <a:pt x="360" y="707"/>
                    <a:pt x="362" y="696"/>
                    <a:pt x="366" y="686"/>
                  </a:cubicBezTo>
                  <a:cubicBezTo>
                    <a:pt x="371" y="675"/>
                    <a:pt x="376" y="667"/>
                    <a:pt x="383" y="661"/>
                  </a:cubicBezTo>
                  <a:cubicBezTo>
                    <a:pt x="390" y="655"/>
                    <a:pt x="398" y="652"/>
                    <a:pt x="406" y="652"/>
                  </a:cubicBezTo>
                  <a:cubicBezTo>
                    <a:pt x="411" y="652"/>
                    <a:pt x="416" y="653"/>
                    <a:pt x="420" y="654"/>
                  </a:cubicBezTo>
                  <a:lnTo>
                    <a:pt x="412" y="690"/>
                  </a:lnTo>
                  <a:close/>
                  <a:moveTo>
                    <a:pt x="1295" y="2"/>
                  </a:moveTo>
                  <a:cubicBezTo>
                    <a:pt x="1118" y="861"/>
                    <a:pt x="1118" y="861"/>
                    <a:pt x="1118" y="861"/>
                  </a:cubicBezTo>
                  <a:cubicBezTo>
                    <a:pt x="1110" y="859"/>
                    <a:pt x="1110" y="859"/>
                    <a:pt x="1110" y="859"/>
                  </a:cubicBezTo>
                  <a:cubicBezTo>
                    <a:pt x="1286" y="0"/>
                    <a:pt x="1286" y="0"/>
                    <a:pt x="1286" y="0"/>
                  </a:cubicBezTo>
                  <a:lnTo>
                    <a:pt x="1295" y="2"/>
                  </a:lnTo>
                  <a:close/>
                  <a:moveTo>
                    <a:pt x="1061" y="641"/>
                  </a:moveTo>
                  <a:cubicBezTo>
                    <a:pt x="1083" y="641"/>
                    <a:pt x="1083" y="641"/>
                    <a:pt x="1083" y="641"/>
                  </a:cubicBezTo>
                  <a:cubicBezTo>
                    <a:pt x="1080" y="654"/>
                    <a:pt x="1080" y="654"/>
                    <a:pt x="1080" y="654"/>
                  </a:cubicBezTo>
                  <a:cubicBezTo>
                    <a:pt x="1058" y="654"/>
                    <a:pt x="1058" y="654"/>
                    <a:pt x="1058" y="654"/>
                  </a:cubicBezTo>
                  <a:cubicBezTo>
                    <a:pt x="1044" y="721"/>
                    <a:pt x="1044" y="721"/>
                    <a:pt x="1044" y="721"/>
                  </a:cubicBezTo>
                  <a:cubicBezTo>
                    <a:pt x="1043" y="725"/>
                    <a:pt x="1043" y="729"/>
                    <a:pt x="1043" y="734"/>
                  </a:cubicBezTo>
                  <a:cubicBezTo>
                    <a:pt x="1043" y="737"/>
                    <a:pt x="1043" y="739"/>
                    <a:pt x="1045" y="741"/>
                  </a:cubicBezTo>
                  <a:cubicBezTo>
                    <a:pt x="1046" y="742"/>
                    <a:pt x="1048" y="743"/>
                    <a:pt x="1051" y="743"/>
                  </a:cubicBezTo>
                  <a:cubicBezTo>
                    <a:pt x="1054" y="743"/>
                    <a:pt x="1058" y="742"/>
                    <a:pt x="1064" y="739"/>
                  </a:cubicBezTo>
                  <a:cubicBezTo>
                    <a:pt x="1061" y="754"/>
                    <a:pt x="1061" y="754"/>
                    <a:pt x="1061" y="754"/>
                  </a:cubicBezTo>
                  <a:cubicBezTo>
                    <a:pt x="1055" y="756"/>
                    <a:pt x="1049" y="757"/>
                    <a:pt x="1045" y="757"/>
                  </a:cubicBezTo>
                  <a:cubicBezTo>
                    <a:pt x="1032" y="757"/>
                    <a:pt x="1026" y="750"/>
                    <a:pt x="1026" y="737"/>
                  </a:cubicBezTo>
                  <a:cubicBezTo>
                    <a:pt x="1026" y="733"/>
                    <a:pt x="1026" y="727"/>
                    <a:pt x="1028" y="721"/>
                  </a:cubicBezTo>
                  <a:cubicBezTo>
                    <a:pt x="1042" y="654"/>
                    <a:pt x="1042" y="654"/>
                    <a:pt x="1042" y="654"/>
                  </a:cubicBezTo>
                  <a:cubicBezTo>
                    <a:pt x="1027" y="654"/>
                    <a:pt x="1027" y="654"/>
                    <a:pt x="1027" y="654"/>
                  </a:cubicBezTo>
                  <a:cubicBezTo>
                    <a:pt x="1030" y="641"/>
                    <a:pt x="1030" y="641"/>
                    <a:pt x="1030" y="641"/>
                  </a:cubicBezTo>
                  <a:cubicBezTo>
                    <a:pt x="1045" y="641"/>
                    <a:pt x="1045" y="641"/>
                    <a:pt x="1045" y="641"/>
                  </a:cubicBezTo>
                  <a:cubicBezTo>
                    <a:pt x="1051" y="612"/>
                    <a:pt x="1051" y="612"/>
                    <a:pt x="1051" y="612"/>
                  </a:cubicBezTo>
                  <a:cubicBezTo>
                    <a:pt x="1068" y="607"/>
                    <a:pt x="1068" y="607"/>
                    <a:pt x="1068" y="607"/>
                  </a:cubicBezTo>
                  <a:lnTo>
                    <a:pt x="1061" y="641"/>
                  </a:lnTo>
                  <a:close/>
                  <a:moveTo>
                    <a:pt x="820" y="645"/>
                  </a:moveTo>
                  <a:cubicBezTo>
                    <a:pt x="824" y="648"/>
                    <a:pt x="826" y="654"/>
                    <a:pt x="826" y="660"/>
                  </a:cubicBezTo>
                  <a:cubicBezTo>
                    <a:pt x="826" y="664"/>
                    <a:pt x="825" y="671"/>
                    <a:pt x="823" y="681"/>
                  </a:cubicBezTo>
                  <a:cubicBezTo>
                    <a:pt x="807" y="755"/>
                    <a:pt x="807" y="755"/>
                    <a:pt x="807" y="755"/>
                  </a:cubicBezTo>
                  <a:cubicBezTo>
                    <a:pt x="791" y="755"/>
                    <a:pt x="791" y="755"/>
                    <a:pt x="791" y="755"/>
                  </a:cubicBezTo>
                  <a:cubicBezTo>
                    <a:pt x="806" y="682"/>
                    <a:pt x="806" y="682"/>
                    <a:pt x="806" y="682"/>
                  </a:cubicBezTo>
                  <a:cubicBezTo>
                    <a:pt x="808" y="675"/>
                    <a:pt x="808" y="669"/>
                    <a:pt x="808" y="666"/>
                  </a:cubicBezTo>
                  <a:cubicBezTo>
                    <a:pt x="808" y="662"/>
                    <a:pt x="808" y="658"/>
                    <a:pt x="806" y="656"/>
                  </a:cubicBezTo>
                  <a:cubicBezTo>
                    <a:pt x="804" y="654"/>
                    <a:pt x="801" y="653"/>
                    <a:pt x="798" y="653"/>
                  </a:cubicBezTo>
                  <a:cubicBezTo>
                    <a:pt x="790" y="653"/>
                    <a:pt x="783" y="656"/>
                    <a:pt x="777" y="663"/>
                  </a:cubicBezTo>
                  <a:cubicBezTo>
                    <a:pt x="771" y="670"/>
                    <a:pt x="767" y="679"/>
                    <a:pt x="765" y="689"/>
                  </a:cubicBezTo>
                  <a:cubicBezTo>
                    <a:pt x="751" y="755"/>
                    <a:pt x="751" y="755"/>
                    <a:pt x="751" y="755"/>
                  </a:cubicBezTo>
                  <a:cubicBezTo>
                    <a:pt x="734" y="755"/>
                    <a:pt x="734" y="755"/>
                    <a:pt x="734" y="755"/>
                  </a:cubicBezTo>
                  <a:cubicBezTo>
                    <a:pt x="750" y="682"/>
                    <a:pt x="750" y="682"/>
                    <a:pt x="750" y="682"/>
                  </a:cubicBezTo>
                  <a:cubicBezTo>
                    <a:pt x="751" y="675"/>
                    <a:pt x="752" y="669"/>
                    <a:pt x="752" y="665"/>
                  </a:cubicBezTo>
                  <a:cubicBezTo>
                    <a:pt x="752" y="662"/>
                    <a:pt x="751" y="658"/>
                    <a:pt x="749" y="656"/>
                  </a:cubicBezTo>
                  <a:cubicBezTo>
                    <a:pt x="747" y="654"/>
                    <a:pt x="745" y="653"/>
                    <a:pt x="741" y="653"/>
                  </a:cubicBezTo>
                  <a:cubicBezTo>
                    <a:pt x="734" y="653"/>
                    <a:pt x="727" y="656"/>
                    <a:pt x="721" y="663"/>
                  </a:cubicBezTo>
                  <a:cubicBezTo>
                    <a:pt x="715" y="670"/>
                    <a:pt x="710" y="678"/>
                    <a:pt x="708" y="689"/>
                  </a:cubicBezTo>
                  <a:cubicBezTo>
                    <a:pt x="694" y="755"/>
                    <a:pt x="694" y="755"/>
                    <a:pt x="694" y="755"/>
                  </a:cubicBezTo>
                  <a:cubicBezTo>
                    <a:pt x="678" y="755"/>
                    <a:pt x="678" y="755"/>
                    <a:pt x="678" y="755"/>
                  </a:cubicBezTo>
                  <a:cubicBezTo>
                    <a:pt x="695" y="673"/>
                    <a:pt x="695" y="673"/>
                    <a:pt x="695" y="673"/>
                  </a:cubicBezTo>
                  <a:cubicBezTo>
                    <a:pt x="696" y="668"/>
                    <a:pt x="697" y="662"/>
                    <a:pt x="698" y="655"/>
                  </a:cubicBezTo>
                  <a:cubicBezTo>
                    <a:pt x="700" y="648"/>
                    <a:pt x="700" y="643"/>
                    <a:pt x="700" y="641"/>
                  </a:cubicBezTo>
                  <a:cubicBezTo>
                    <a:pt x="717" y="641"/>
                    <a:pt x="717" y="641"/>
                    <a:pt x="717" y="641"/>
                  </a:cubicBezTo>
                  <a:cubicBezTo>
                    <a:pt x="715" y="654"/>
                    <a:pt x="715" y="654"/>
                    <a:pt x="715" y="654"/>
                  </a:cubicBezTo>
                  <a:cubicBezTo>
                    <a:pt x="714" y="662"/>
                    <a:pt x="714" y="662"/>
                    <a:pt x="714" y="662"/>
                  </a:cubicBezTo>
                  <a:cubicBezTo>
                    <a:pt x="714" y="662"/>
                    <a:pt x="714" y="662"/>
                    <a:pt x="714" y="662"/>
                  </a:cubicBezTo>
                  <a:cubicBezTo>
                    <a:pt x="718" y="654"/>
                    <a:pt x="723" y="648"/>
                    <a:pt x="730" y="645"/>
                  </a:cubicBezTo>
                  <a:cubicBezTo>
                    <a:pt x="736" y="641"/>
                    <a:pt x="742" y="639"/>
                    <a:pt x="749" y="639"/>
                  </a:cubicBezTo>
                  <a:cubicBezTo>
                    <a:pt x="755" y="639"/>
                    <a:pt x="760" y="641"/>
                    <a:pt x="763" y="645"/>
                  </a:cubicBezTo>
                  <a:cubicBezTo>
                    <a:pt x="767" y="649"/>
                    <a:pt x="769" y="654"/>
                    <a:pt x="769" y="660"/>
                  </a:cubicBezTo>
                  <a:cubicBezTo>
                    <a:pt x="769" y="661"/>
                    <a:pt x="769" y="661"/>
                    <a:pt x="769" y="661"/>
                  </a:cubicBezTo>
                  <a:cubicBezTo>
                    <a:pt x="773" y="654"/>
                    <a:pt x="779" y="648"/>
                    <a:pt x="785" y="644"/>
                  </a:cubicBezTo>
                  <a:cubicBezTo>
                    <a:pt x="792" y="641"/>
                    <a:pt x="798" y="639"/>
                    <a:pt x="805" y="639"/>
                  </a:cubicBezTo>
                  <a:cubicBezTo>
                    <a:pt x="811" y="639"/>
                    <a:pt x="816" y="641"/>
                    <a:pt x="820" y="645"/>
                  </a:cubicBezTo>
                  <a:close/>
                  <a:moveTo>
                    <a:pt x="474" y="586"/>
                  </a:moveTo>
                  <a:cubicBezTo>
                    <a:pt x="490" y="586"/>
                    <a:pt x="490" y="586"/>
                    <a:pt x="490" y="586"/>
                  </a:cubicBezTo>
                  <a:cubicBezTo>
                    <a:pt x="454" y="755"/>
                    <a:pt x="454" y="755"/>
                    <a:pt x="454" y="755"/>
                  </a:cubicBezTo>
                  <a:cubicBezTo>
                    <a:pt x="437" y="755"/>
                    <a:pt x="437" y="755"/>
                    <a:pt x="437" y="755"/>
                  </a:cubicBezTo>
                  <a:lnTo>
                    <a:pt x="474" y="586"/>
                  </a:lnTo>
                  <a:close/>
                  <a:moveTo>
                    <a:pt x="561" y="639"/>
                  </a:moveTo>
                  <a:cubicBezTo>
                    <a:pt x="569" y="639"/>
                    <a:pt x="576" y="640"/>
                    <a:pt x="583" y="643"/>
                  </a:cubicBezTo>
                  <a:cubicBezTo>
                    <a:pt x="580" y="658"/>
                    <a:pt x="580" y="658"/>
                    <a:pt x="580" y="658"/>
                  </a:cubicBezTo>
                  <a:cubicBezTo>
                    <a:pt x="574" y="654"/>
                    <a:pt x="568" y="652"/>
                    <a:pt x="561" y="652"/>
                  </a:cubicBezTo>
                  <a:cubicBezTo>
                    <a:pt x="555" y="652"/>
                    <a:pt x="550" y="654"/>
                    <a:pt x="546" y="657"/>
                  </a:cubicBezTo>
                  <a:cubicBezTo>
                    <a:pt x="543" y="661"/>
                    <a:pt x="541" y="665"/>
                    <a:pt x="541" y="671"/>
                  </a:cubicBezTo>
                  <a:cubicBezTo>
                    <a:pt x="541" y="675"/>
                    <a:pt x="542" y="679"/>
                    <a:pt x="544" y="682"/>
                  </a:cubicBezTo>
                  <a:cubicBezTo>
                    <a:pt x="545" y="685"/>
                    <a:pt x="549" y="689"/>
                    <a:pt x="554" y="693"/>
                  </a:cubicBezTo>
                  <a:cubicBezTo>
                    <a:pt x="561" y="699"/>
                    <a:pt x="565" y="704"/>
                    <a:pt x="568" y="708"/>
                  </a:cubicBezTo>
                  <a:cubicBezTo>
                    <a:pt x="570" y="713"/>
                    <a:pt x="572" y="718"/>
                    <a:pt x="572" y="724"/>
                  </a:cubicBezTo>
                  <a:cubicBezTo>
                    <a:pt x="572" y="734"/>
                    <a:pt x="568" y="742"/>
                    <a:pt x="561" y="748"/>
                  </a:cubicBezTo>
                  <a:cubicBezTo>
                    <a:pt x="554" y="754"/>
                    <a:pt x="545" y="757"/>
                    <a:pt x="533" y="757"/>
                  </a:cubicBezTo>
                  <a:cubicBezTo>
                    <a:pt x="524" y="757"/>
                    <a:pt x="516" y="755"/>
                    <a:pt x="509" y="751"/>
                  </a:cubicBezTo>
                  <a:cubicBezTo>
                    <a:pt x="511" y="736"/>
                    <a:pt x="511" y="736"/>
                    <a:pt x="511" y="736"/>
                  </a:cubicBezTo>
                  <a:cubicBezTo>
                    <a:pt x="514" y="738"/>
                    <a:pt x="517" y="740"/>
                    <a:pt x="521" y="741"/>
                  </a:cubicBezTo>
                  <a:cubicBezTo>
                    <a:pt x="525" y="743"/>
                    <a:pt x="529" y="744"/>
                    <a:pt x="534" y="744"/>
                  </a:cubicBezTo>
                  <a:cubicBezTo>
                    <a:pt x="540" y="744"/>
                    <a:pt x="546" y="742"/>
                    <a:pt x="549" y="739"/>
                  </a:cubicBezTo>
                  <a:cubicBezTo>
                    <a:pt x="553" y="736"/>
                    <a:pt x="555" y="731"/>
                    <a:pt x="555" y="725"/>
                  </a:cubicBezTo>
                  <a:cubicBezTo>
                    <a:pt x="555" y="721"/>
                    <a:pt x="554" y="717"/>
                    <a:pt x="552" y="714"/>
                  </a:cubicBezTo>
                  <a:cubicBezTo>
                    <a:pt x="550" y="711"/>
                    <a:pt x="546" y="707"/>
                    <a:pt x="542" y="703"/>
                  </a:cubicBezTo>
                  <a:cubicBezTo>
                    <a:pt x="535" y="697"/>
                    <a:pt x="530" y="692"/>
                    <a:pt x="528" y="687"/>
                  </a:cubicBezTo>
                  <a:cubicBezTo>
                    <a:pt x="525" y="683"/>
                    <a:pt x="524" y="678"/>
                    <a:pt x="524" y="673"/>
                  </a:cubicBezTo>
                  <a:cubicBezTo>
                    <a:pt x="524" y="666"/>
                    <a:pt x="526" y="660"/>
                    <a:pt x="529" y="655"/>
                  </a:cubicBezTo>
                  <a:cubicBezTo>
                    <a:pt x="532" y="650"/>
                    <a:pt x="536" y="646"/>
                    <a:pt x="542" y="643"/>
                  </a:cubicBezTo>
                  <a:cubicBezTo>
                    <a:pt x="547" y="640"/>
                    <a:pt x="554" y="639"/>
                    <a:pt x="561" y="639"/>
                  </a:cubicBezTo>
                  <a:close/>
                  <a:moveTo>
                    <a:pt x="679" y="641"/>
                  </a:moveTo>
                  <a:cubicBezTo>
                    <a:pt x="661" y="723"/>
                    <a:pt x="661" y="723"/>
                    <a:pt x="661" y="723"/>
                  </a:cubicBezTo>
                  <a:cubicBezTo>
                    <a:pt x="660" y="728"/>
                    <a:pt x="659" y="734"/>
                    <a:pt x="658" y="741"/>
                  </a:cubicBezTo>
                  <a:cubicBezTo>
                    <a:pt x="657" y="747"/>
                    <a:pt x="656" y="752"/>
                    <a:pt x="656" y="755"/>
                  </a:cubicBezTo>
                  <a:cubicBezTo>
                    <a:pt x="640" y="755"/>
                    <a:pt x="640" y="755"/>
                    <a:pt x="640" y="755"/>
                  </a:cubicBezTo>
                  <a:cubicBezTo>
                    <a:pt x="641" y="744"/>
                    <a:pt x="642" y="737"/>
                    <a:pt x="643" y="734"/>
                  </a:cubicBezTo>
                  <a:cubicBezTo>
                    <a:pt x="642" y="734"/>
                    <a:pt x="642" y="734"/>
                    <a:pt x="642" y="734"/>
                  </a:cubicBezTo>
                  <a:cubicBezTo>
                    <a:pt x="637" y="742"/>
                    <a:pt x="632" y="748"/>
                    <a:pt x="626" y="752"/>
                  </a:cubicBezTo>
                  <a:cubicBezTo>
                    <a:pt x="621" y="755"/>
                    <a:pt x="614" y="757"/>
                    <a:pt x="606" y="757"/>
                  </a:cubicBezTo>
                  <a:cubicBezTo>
                    <a:pt x="599" y="757"/>
                    <a:pt x="594" y="755"/>
                    <a:pt x="590" y="751"/>
                  </a:cubicBezTo>
                  <a:cubicBezTo>
                    <a:pt x="586" y="747"/>
                    <a:pt x="584" y="741"/>
                    <a:pt x="584" y="734"/>
                  </a:cubicBezTo>
                  <a:cubicBezTo>
                    <a:pt x="584" y="729"/>
                    <a:pt x="584" y="722"/>
                    <a:pt x="586" y="715"/>
                  </a:cubicBezTo>
                  <a:cubicBezTo>
                    <a:pt x="602" y="641"/>
                    <a:pt x="602" y="641"/>
                    <a:pt x="602" y="641"/>
                  </a:cubicBezTo>
                  <a:cubicBezTo>
                    <a:pt x="618" y="641"/>
                    <a:pt x="618" y="641"/>
                    <a:pt x="618" y="641"/>
                  </a:cubicBezTo>
                  <a:cubicBezTo>
                    <a:pt x="603" y="713"/>
                    <a:pt x="603" y="713"/>
                    <a:pt x="603" y="713"/>
                  </a:cubicBezTo>
                  <a:cubicBezTo>
                    <a:pt x="601" y="720"/>
                    <a:pt x="600" y="726"/>
                    <a:pt x="600" y="730"/>
                  </a:cubicBezTo>
                  <a:cubicBezTo>
                    <a:pt x="600" y="734"/>
                    <a:pt x="602" y="737"/>
                    <a:pt x="604" y="739"/>
                  </a:cubicBezTo>
                  <a:cubicBezTo>
                    <a:pt x="606" y="742"/>
                    <a:pt x="609" y="743"/>
                    <a:pt x="613" y="743"/>
                  </a:cubicBezTo>
                  <a:cubicBezTo>
                    <a:pt x="618" y="743"/>
                    <a:pt x="623" y="741"/>
                    <a:pt x="628" y="738"/>
                  </a:cubicBezTo>
                  <a:cubicBezTo>
                    <a:pt x="633" y="735"/>
                    <a:pt x="637" y="730"/>
                    <a:pt x="641" y="724"/>
                  </a:cubicBezTo>
                  <a:cubicBezTo>
                    <a:pt x="645" y="719"/>
                    <a:pt x="647" y="713"/>
                    <a:pt x="648" y="707"/>
                  </a:cubicBezTo>
                  <a:cubicBezTo>
                    <a:pt x="662" y="641"/>
                    <a:pt x="662" y="641"/>
                    <a:pt x="662" y="641"/>
                  </a:cubicBezTo>
                  <a:lnTo>
                    <a:pt x="679" y="6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1"/>
            <p:cNvSpPr>
              <a:spLocks noEditPoints="1"/>
            </p:cNvSpPr>
            <p:nvPr userDrawn="1"/>
          </p:nvSpPr>
          <p:spPr bwMode="auto">
            <a:xfrm>
              <a:off x="5900738" y="3022600"/>
              <a:ext cx="6538913" cy="2197100"/>
            </a:xfrm>
            <a:custGeom>
              <a:avLst/>
              <a:gdLst>
                <a:gd name="T0" fmla="*/ 909 w 2005"/>
                <a:gd name="T1" fmla="*/ 334 h 673"/>
                <a:gd name="T2" fmla="*/ 670 w 2005"/>
                <a:gd name="T3" fmla="*/ 407 h 673"/>
                <a:gd name="T4" fmla="*/ 760 w 2005"/>
                <a:gd name="T5" fmla="*/ 6 h 673"/>
                <a:gd name="T6" fmla="*/ 104 w 2005"/>
                <a:gd name="T7" fmla="*/ 27 h 673"/>
                <a:gd name="T8" fmla="*/ 0 w 2005"/>
                <a:gd name="T9" fmla="*/ 215 h 673"/>
                <a:gd name="T10" fmla="*/ 94 w 2005"/>
                <a:gd name="T11" fmla="*/ 390 h 673"/>
                <a:gd name="T12" fmla="*/ 313 w 2005"/>
                <a:gd name="T13" fmla="*/ 393 h 673"/>
                <a:gd name="T14" fmla="*/ 216 w 2005"/>
                <a:gd name="T15" fmla="*/ 336 h 673"/>
                <a:gd name="T16" fmla="*/ 96 w 2005"/>
                <a:gd name="T17" fmla="*/ 209 h 673"/>
                <a:gd name="T18" fmla="*/ 221 w 2005"/>
                <a:gd name="T19" fmla="*/ 77 h 673"/>
                <a:gd name="T20" fmla="*/ 313 w 2005"/>
                <a:gd name="T21" fmla="*/ 14 h 673"/>
                <a:gd name="T22" fmla="*/ 104 w 2005"/>
                <a:gd name="T23" fmla="*/ 27 h 673"/>
                <a:gd name="T24" fmla="*/ 596 w 2005"/>
                <a:gd name="T25" fmla="*/ 242 h 673"/>
                <a:gd name="T26" fmla="*/ 464 w 2005"/>
                <a:gd name="T27" fmla="*/ 169 h 673"/>
                <a:gd name="T28" fmla="*/ 605 w 2005"/>
                <a:gd name="T29" fmla="*/ 80 h 673"/>
                <a:gd name="T30" fmla="*/ 374 w 2005"/>
                <a:gd name="T31" fmla="*/ 6 h 673"/>
                <a:gd name="T32" fmla="*/ 615 w 2005"/>
                <a:gd name="T33" fmla="*/ 407 h 673"/>
                <a:gd name="T34" fmla="*/ 464 w 2005"/>
                <a:gd name="T35" fmla="*/ 334 h 673"/>
                <a:gd name="T36" fmla="*/ 1194 w 2005"/>
                <a:gd name="T37" fmla="*/ 6 h 673"/>
                <a:gd name="T38" fmla="*/ 1238 w 2005"/>
                <a:gd name="T39" fmla="*/ 407 h 673"/>
                <a:gd name="T40" fmla="*/ 1067 w 2005"/>
                <a:gd name="T41" fmla="*/ 318 h 673"/>
                <a:gd name="T42" fmla="*/ 941 w 2005"/>
                <a:gd name="T43" fmla="*/ 407 h 673"/>
                <a:gd name="T44" fmla="*/ 1194 w 2005"/>
                <a:gd name="T45" fmla="*/ 6 h 673"/>
                <a:gd name="T46" fmla="*/ 1146 w 2005"/>
                <a:gd name="T47" fmla="*/ 114 h 673"/>
                <a:gd name="T48" fmla="*/ 1137 w 2005"/>
                <a:gd name="T49" fmla="*/ 78 h 673"/>
                <a:gd name="T50" fmla="*/ 1087 w 2005"/>
                <a:gd name="T51" fmla="*/ 249 h 673"/>
                <a:gd name="T52" fmla="*/ 1534 w 2005"/>
                <a:gd name="T53" fmla="*/ 637 h 673"/>
                <a:gd name="T54" fmla="*/ 1610 w 2005"/>
                <a:gd name="T55" fmla="*/ 670 h 673"/>
                <a:gd name="T56" fmla="*/ 1491 w 2005"/>
                <a:gd name="T57" fmla="*/ 656 h 673"/>
                <a:gd name="T58" fmla="*/ 1510 w 2005"/>
                <a:gd name="T59" fmla="*/ 609 h 673"/>
                <a:gd name="T60" fmla="*/ 1563 w 2005"/>
                <a:gd name="T61" fmla="*/ 563 h 673"/>
                <a:gd name="T62" fmla="*/ 1544 w 2005"/>
                <a:gd name="T63" fmla="*/ 519 h 673"/>
                <a:gd name="T64" fmla="*/ 1500 w 2005"/>
                <a:gd name="T65" fmla="*/ 503 h 673"/>
                <a:gd name="T66" fmla="*/ 1595 w 2005"/>
                <a:gd name="T67" fmla="*/ 501 h 673"/>
                <a:gd name="T68" fmla="*/ 1606 w 2005"/>
                <a:gd name="T69" fmla="*/ 563 h 673"/>
                <a:gd name="T70" fmla="*/ 1565 w 2005"/>
                <a:gd name="T71" fmla="*/ 605 h 673"/>
                <a:gd name="T72" fmla="*/ 1534 w 2005"/>
                <a:gd name="T73" fmla="*/ 637 h 673"/>
                <a:gd name="T74" fmla="*/ 1744 w 2005"/>
                <a:gd name="T75" fmla="*/ 649 h 673"/>
                <a:gd name="T76" fmla="*/ 1631 w 2005"/>
                <a:gd name="T77" fmla="*/ 583 h 673"/>
                <a:gd name="T78" fmla="*/ 1699 w 2005"/>
                <a:gd name="T79" fmla="*/ 488 h 673"/>
                <a:gd name="T80" fmla="*/ 1721 w 2005"/>
                <a:gd name="T81" fmla="*/ 580 h 673"/>
                <a:gd name="T82" fmla="*/ 1671 w 2005"/>
                <a:gd name="T83" fmla="*/ 582 h 673"/>
                <a:gd name="T84" fmla="*/ 1721 w 2005"/>
                <a:gd name="T85" fmla="*/ 580 h 673"/>
                <a:gd name="T86" fmla="*/ 1854 w 2005"/>
                <a:gd name="T87" fmla="*/ 670 h 673"/>
                <a:gd name="T88" fmla="*/ 1815 w 2005"/>
                <a:gd name="T89" fmla="*/ 531 h 673"/>
                <a:gd name="T90" fmla="*/ 1776 w 2005"/>
                <a:gd name="T91" fmla="*/ 547 h 673"/>
                <a:gd name="T92" fmla="*/ 1830 w 2005"/>
                <a:gd name="T93" fmla="*/ 487 h 673"/>
                <a:gd name="T94" fmla="*/ 2005 w 2005"/>
                <a:gd name="T95" fmla="*/ 513 h 673"/>
                <a:gd name="T96" fmla="*/ 1946 w 2005"/>
                <a:gd name="T97" fmla="*/ 670 h 673"/>
                <a:gd name="T98" fmla="*/ 1925 w 2005"/>
                <a:gd name="T99" fmla="*/ 598 h 673"/>
                <a:gd name="T100" fmla="*/ 1880 w 2005"/>
                <a:gd name="T101" fmla="*/ 523 h 673"/>
                <a:gd name="T102" fmla="*/ 2005 w 2005"/>
                <a:gd name="T103" fmla="*/ 491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05" h="673">
                  <a:moveTo>
                    <a:pt x="760" y="334"/>
                  </a:moveTo>
                  <a:cubicBezTo>
                    <a:pt x="909" y="334"/>
                    <a:pt x="909" y="334"/>
                    <a:pt x="909" y="334"/>
                  </a:cubicBezTo>
                  <a:cubicBezTo>
                    <a:pt x="909" y="407"/>
                    <a:pt x="909" y="407"/>
                    <a:pt x="909" y="407"/>
                  </a:cubicBezTo>
                  <a:cubicBezTo>
                    <a:pt x="670" y="407"/>
                    <a:pt x="670" y="407"/>
                    <a:pt x="670" y="407"/>
                  </a:cubicBezTo>
                  <a:cubicBezTo>
                    <a:pt x="670" y="6"/>
                    <a:pt x="670" y="6"/>
                    <a:pt x="670" y="6"/>
                  </a:cubicBezTo>
                  <a:cubicBezTo>
                    <a:pt x="760" y="6"/>
                    <a:pt x="760" y="6"/>
                    <a:pt x="760" y="6"/>
                  </a:cubicBezTo>
                  <a:lnTo>
                    <a:pt x="760" y="334"/>
                  </a:lnTo>
                  <a:close/>
                  <a:moveTo>
                    <a:pt x="104" y="27"/>
                  </a:moveTo>
                  <a:cubicBezTo>
                    <a:pt x="71" y="45"/>
                    <a:pt x="46" y="70"/>
                    <a:pt x="28" y="103"/>
                  </a:cubicBezTo>
                  <a:cubicBezTo>
                    <a:pt x="9" y="137"/>
                    <a:pt x="0" y="174"/>
                    <a:pt x="0" y="215"/>
                  </a:cubicBezTo>
                  <a:cubicBezTo>
                    <a:pt x="0" y="255"/>
                    <a:pt x="9" y="290"/>
                    <a:pt x="25" y="321"/>
                  </a:cubicBezTo>
                  <a:cubicBezTo>
                    <a:pt x="41" y="351"/>
                    <a:pt x="64" y="374"/>
                    <a:pt x="94" y="390"/>
                  </a:cubicBezTo>
                  <a:cubicBezTo>
                    <a:pt x="124" y="406"/>
                    <a:pt x="159" y="414"/>
                    <a:pt x="198" y="414"/>
                  </a:cubicBezTo>
                  <a:cubicBezTo>
                    <a:pt x="246" y="414"/>
                    <a:pt x="284" y="407"/>
                    <a:pt x="313" y="393"/>
                  </a:cubicBezTo>
                  <a:cubicBezTo>
                    <a:pt x="313" y="310"/>
                    <a:pt x="313" y="310"/>
                    <a:pt x="313" y="310"/>
                  </a:cubicBezTo>
                  <a:cubicBezTo>
                    <a:pt x="284" y="328"/>
                    <a:pt x="251" y="336"/>
                    <a:pt x="216" y="336"/>
                  </a:cubicBezTo>
                  <a:cubicBezTo>
                    <a:pt x="180" y="336"/>
                    <a:pt x="150" y="325"/>
                    <a:pt x="128" y="302"/>
                  </a:cubicBezTo>
                  <a:cubicBezTo>
                    <a:pt x="107" y="279"/>
                    <a:pt x="96" y="248"/>
                    <a:pt x="96" y="209"/>
                  </a:cubicBezTo>
                  <a:cubicBezTo>
                    <a:pt x="96" y="169"/>
                    <a:pt x="107" y="137"/>
                    <a:pt x="130" y="113"/>
                  </a:cubicBezTo>
                  <a:cubicBezTo>
                    <a:pt x="153" y="89"/>
                    <a:pt x="183" y="77"/>
                    <a:pt x="221" y="77"/>
                  </a:cubicBezTo>
                  <a:cubicBezTo>
                    <a:pt x="255" y="77"/>
                    <a:pt x="286" y="85"/>
                    <a:pt x="313" y="101"/>
                  </a:cubicBezTo>
                  <a:cubicBezTo>
                    <a:pt x="313" y="14"/>
                    <a:pt x="313" y="14"/>
                    <a:pt x="313" y="14"/>
                  </a:cubicBezTo>
                  <a:cubicBezTo>
                    <a:pt x="286" y="5"/>
                    <a:pt x="253" y="0"/>
                    <a:pt x="214" y="0"/>
                  </a:cubicBezTo>
                  <a:cubicBezTo>
                    <a:pt x="173" y="0"/>
                    <a:pt x="136" y="9"/>
                    <a:pt x="104" y="27"/>
                  </a:cubicBezTo>
                  <a:close/>
                  <a:moveTo>
                    <a:pt x="464" y="242"/>
                  </a:moveTo>
                  <a:cubicBezTo>
                    <a:pt x="596" y="242"/>
                    <a:pt x="596" y="242"/>
                    <a:pt x="596" y="242"/>
                  </a:cubicBezTo>
                  <a:cubicBezTo>
                    <a:pt x="596" y="169"/>
                    <a:pt x="596" y="169"/>
                    <a:pt x="596" y="169"/>
                  </a:cubicBezTo>
                  <a:cubicBezTo>
                    <a:pt x="464" y="169"/>
                    <a:pt x="464" y="169"/>
                    <a:pt x="464" y="169"/>
                  </a:cubicBezTo>
                  <a:cubicBezTo>
                    <a:pt x="464" y="80"/>
                    <a:pt x="464" y="80"/>
                    <a:pt x="464" y="80"/>
                  </a:cubicBezTo>
                  <a:cubicBezTo>
                    <a:pt x="605" y="80"/>
                    <a:pt x="605" y="80"/>
                    <a:pt x="605" y="80"/>
                  </a:cubicBezTo>
                  <a:cubicBezTo>
                    <a:pt x="605" y="6"/>
                    <a:pt x="605" y="6"/>
                    <a:pt x="605" y="6"/>
                  </a:cubicBezTo>
                  <a:cubicBezTo>
                    <a:pt x="374" y="6"/>
                    <a:pt x="374" y="6"/>
                    <a:pt x="374" y="6"/>
                  </a:cubicBezTo>
                  <a:cubicBezTo>
                    <a:pt x="374" y="407"/>
                    <a:pt x="374" y="407"/>
                    <a:pt x="374" y="407"/>
                  </a:cubicBezTo>
                  <a:cubicBezTo>
                    <a:pt x="615" y="407"/>
                    <a:pt x="615" y="407"/>
                    <a:pt x="615" y="407"/>
                  </a:cubicBezTo>
                  <a:cubicBezTo>
                    <a:pt x="615" y="334"/>
                    <a:pt x="615" y="334"/>
                    <a:pt x="615" y="334"/>
                  </a:cubicBezTo>
                  <a:cubicBezTo>
                    <a:pt x="464" y="334"/>
                    <a:pt x="464" y="334"/>
                    <a:pt x="464" y="334"/>
                  </a:cubicBezTo>
                  <a:lnTo>
                    <a:pt x="464" y="242"/>
                  </a:lnTo>
                  <a:close/>
                  <a:moveTo>
                    <a:pt x="1194" y="6"/>
                  </a:moveTo>
                  <a:cubicBezTo>
                    <a:pt x="1337" y="407"/>
                    <a:pt x="1337" y="407"/>
                    <a:pt x="1337" y="407"/>
                  </a:cubicBezTo>
                  <a:cubicBezTo>
                    <a:pt x="1238" y="407"/>
                    <a:pt x="1238" y="407"/>
                    <a:pt x="1238" y="407"/>
                  </a:cubicBezTo>
                  <a:cubicBezTo>
                    <a:pt x="1210" y="318"/>
                    <a:pt x="1210" y="318"/>
                    <a:pt x="1210" y="318"/>
                  </a:cubicBezTo>
                  <a:cubicBezTo>
                    <a:pt x="1067" y="318"/>
                    <a:pt x="1067" y="318"/>
                    <a:pt x="1067" y="318"/>
                  </a:cubicBezTo>
                  <a:cubicBezTo>
                    <a:pt x="1039" y="407"/>
                    <a:pt x="1039" y="407"/>
                    <a:pt x="1039" y="407"/>
                  </a:cubicBezTo>
                  <a:cubicBezTo>
                    <a:pt x="941" y="407"/>
                    <a:pt x="941" y="407"/>
                    <a:pt x="941" y="407"/>
                  </a:cubicBezTo>
                  <a:cubicBezTo>
                    <a:pt x="1087" y="6"/>
                    <a:pt x="1087" y="6"/>
                    <a:pt x="1087" y="6"/>
                  </a:cubicBezTo>
                  <a:lnTo>
                    <a:pt x="1194" y="6"/>
                  </a:lnTo>
                  <a:close/>
                  <a:moveTo>
                    <a:pt x="1189" y="249"/>
                  </a:moveTo>
                  <a:cubicBezTo>
                    <a:pt x="1146" y="114"/>
                    <a:pt x="1146" y="114"/>
                    <a:pt x="1146" y="114"/>
                  </a:cubicBezTo>
                  <a:cubicBezTo>
                    <a:pt x="1143" y="103"/>
                    <a:pt x="1141" y="91"/>
                    <a:pt x="1139" y="78"/>
                  </a:cubicBezTo>
                  <a:cubicBezTo>
                    <a:pt x="1137" y="78"/>
                    <a:pt x="1137" y="78"/>
                    <a:pt x="1137" y="78"/>
                  </a:cubicBezTo>
                  <a:cubicBezTo>
                    <a:pt x="1136" y="90"/>
                    <a:pt x="1134" y="101"/>
                    <a:pt x="1130" y="113"/>
                  </a:cubicBezTo>
                  <a:cubicBezTo>
                    <a:pt x="1087" y="249"/>
                    <a:pt x="1087" y="249"/>
                    <a:pt x="1087" y="249"/>
                  </a:cubicBezTo>
                  <a:lnTo>
                    <a:pt x="1189" y="249"/>
                  </a:lnTo>
                  <a:close/>
                  <a:moveTo>
                    <a:pt x="1534" y="637"/>
                  </a:moveTo>
                  <a:cubicBezTo>
                    <a:pt x="1610" y="637"/>
                    <a:pt x="1610" y="637"/>
                    <a:pt x="1610" y="637"/>
                  </a:cubicBezTo>
                  <a:cubicBezTo>
                    <a:pt x="1610" y="670"/>
                    <a:pt x="1610" y="670"/>
                    <a:pt x="1610" y="670"/>
                  </a:cubicBezTo>
                  <a:cubicBezTo>
                    <a:pt x="1491" y="670"/>
                    <a:pt x="1491" y="670"/>
                    <a:pt x="1491" y="670"/>
                  </a:cubicBezTo>
                  <a:cubicBezTo>
                    <a:pt x="1491" y="656"/>
                    <a:pt x="1491" y="656"/>
                    <a:pt x="1491" y="656"/>
                  </a:cubicBezTo>
                  <a:cubicBezTo>
                    <a:pt x="1491" y="647"/>
                    <a:pt x="1493" y="638"/>
                    <a:pt x="1496" y="630"/>
                  </a:cubicBezTo>
                  <a:cubicBezTo>
                    <a:pt x="1500" y="623"/>
                    <a:pt x="1504" y="615"/>
                    <a:pt x="1510" y="609"/>
                  </a:cubicBezTo>
                  <a:cubicBezTo>
                    <a:pt x="1516" y="602"/>
                    <a:pt x="1525" y="594"/>
                    <a:pt x="1538" y="585"/>
                  </a:cubicBezTo>
                  <a:cubicBezTo>
                    <a:pt x="1550" y="576"/>
                    <a:pt x="1558" y="569"/>
                    <a:pt x="1563" y="563"/>
                  </a:cubicBezTo>
                  <a:cubicBezTo>
                    <a:pt x="1568" y="556"/>
                    <a:pt x="1570" y="550"/>
                    <a:pt x="1570" y="542"/>
                  </a:cubicBezTo>
                  <a:cubicBezTo>
                    <a:pt x="1570" y="527"/>
                    <a:pt x="1561" y="519"/>
                    <a:pt x="1544" y="519"/>
                  </a:cubicBezTo>
                  <a:cubicBezTo>
                    <a:pt x="1528" y="519"/>
                    <a:pt x="1514" y="525"/>
                    <a:pt x="1500" y="538"/>
                  </a:cubicBezTo>
                  <a:cubicBezTo>
                    <a:pt x="1500" y="503"/>
                    <a:pt x="1500" y="503"/>
                    <a:pt x="1500" y="503"/>
                  </a:cubicBezTo>
                  <a:cubicBezTo>
                    <a:pt x="1515" y="493"/>
                    <a:pt x="1533" y="488"/>
                    <a:pt x="1552" y="488"/>
                  </a:cubicBezTo>
                  <a:cubicBezTo>
                    <a:pt x="1570" y="488"/>
                    <a:pt x="1584" y="492"/>
                    <a:pt x="1595" y="501"/>
                  </a:cubicBezTo>
                  <a:cubicBezTo>
                    <a:pt x="1605" y="510"/>
                    <a:pt x="1610" y="523"/>
                    <a:pt x="1610" y="539"/>
                  </a:cubicBezTo>
                  <a:cubicBezTo>
                    <a:pt x="1610" y="547"/>
                    <a:pt x="1609" y="555"/>
                    <a:pt x="1606" y="563"/>
                  </a:cubicBezTo>
                  <a:cubicBezTo>
                    <a:pt x="1603" y="570"/>
                    <a:pt x="1598" y="576"/>
                    <a:pt x="1593" y="583"/>
                  </a:cubicBezTo>
                  <a:cubicBezTo>
                    <a:pt x="1587" y="589"/>
                    <a:pt x="1578" y="596"/>
                    <a:pt x="1565" y="605"/>
                  </a:cubicBezTo>
                  <a:cubicBezTo>
                    <a:pt x="1553" y="614"/>
                    <a:pt x="1545" y="620"/>
                    <a:pt x="1540" y="625"/>
                  </a:cubicBezTo>
                  <a:cubicBezTo>
                    <a:pt x="1536" y="630"/>
                    <a:pt x="1534" y="634"/>
                    <a:pt x="1534" y="637"/>
                  </a:cubicBezTo>
                  <a:close/>
                  <a:moveTo>
                    <a:pt x="1761" y="579"/>
                  </a:moveTo>
                  <a:cubicBezTo>
                    <a:pt x="1761" y="609"/>
                    <a:pt x="1756" y="632"/>
                    <a:pt x="1744" y="649"/>
                  </a:cubicBezTo>
                  <a:cubicBezTo>
                    <a:pt x="1733" y="665"/>
                    <a:pt x="1717" y="673"/>
                    <a:pt x="1695" y="673"/>
                  </a:cubicBezTo>
                  <a:cubicBezTo>
                    <a:pt x="1653" y="673"/>
                    <a:pt x="1631" y="643"/>
                    <a:pt x="1631" y="583"/>
                  </a:cubicBezTo>
                  <a:cubicBezTo>
                    <a:pt x="1631" y="552"/>
                    <a:pt x="1637" y="529"/>
                    <a:pt x="1649" y="512"/>
                  </a:cubicBezTo>
                  <a:cubicBezTo>
                    <a:pt x="1660" y="496"/>
                    <a:pt x="1677" y="488"/>
                    <a:pt x="1699" y="488"/>
                  </a:cubicBezTo>
                  <a:cubicBezTo>
                    <a:pt x="1740" y="488"/>
                    <a:pt x="1761" y="518"/>
                    <a:pt x="1761" y="579"/>
                  </a:cubicBezTo>
                  <a:close/>
                  <a:moveTo>
                    <a:pt x="1721" y="580"/>
                  </a:moveTo>
                  <a:cubicBezTo>
                    <a:pt x="1721" y="539"/>
                    <a:pt x="1713" y="518"/>
                    <a:pt x="1697" y="518"/>
                  </a:cubicBezTo>
                  <a:cubicBezTo>
                    <a:pt x="1680" y="518"/>
                    <a:pt x="1671" y="539"/>
                    <a:pt x="1671" y="582"/>
                  </a:cubicBezTo>
                  <a:cubicBezTo>
                    <a:pt x="1671" y="623"/>
                    <a:pt x="1680" y="643"/>
                    <a:pt x="1697" y="643"/>
                  </a:cubicBezTo>
                  <a:cubicBezTo>
                    <a:pt x="1713" y="643"/>
                    <a:pt x="1721" y="622"/>
                    <a:pt x="1721" y="580"/>
                  </a:cubicBezTo>
                  <a:close/>
                  <a:moveTo>
                    <a:pt x="1854" y="487"/>
                  </a:moveTo>
                  <a:cubicBezTo>
                    <a:pt x="1854" y="670"/>
                    <a:pt x="1854" y="670"/>
                    <a:pt x="1854" y="670"/>
                  </a:cubicBezTo>
                  <a:cubicBezTo>
                    <a:pt x="1815" y="670"/>
                    <a:pt x="1815" y="670"/>
                    <a:pt x="1815" y="670"/>
                  </a:cubicBezTo>
                  <a:cubicBezTo>
                    <a:pt x="1815" y="531"/>
                    <a:pt x="1815" y="531"/>
                    <a:pt x="1815" y="531"/>
                  </a:cubicBezTo>
                  <a:cubicBezTo>
                    <a:pt x="1810" y="535"/>
                    <a:pt x="1805" y="538"/>
                    <a:pt x="1798" y="541"/>
                  </a:cubicBezTo>
                  <a:cubicBezTo>
                    <a:pt x="1791" y="544"/>
                    <a:pt x="1784" y="546"/>
                    <a:pt x="1776" y="547"/>
                  </a:cubicBezTo>
                  <a:cubicBezTo>
                    <a:pt x="1776" y="514"/>
                    <a:pt x="1776" y="514"/>
                    <a:pt x="1776" y="514"/>
                  </a:cubicBezTo>
                  <a:cubicBezTo>
                    <a:pt x="1796" y="508"/>
                    <a:pt x="1814" y="499"/>
                    <a:pt x="1830" y="487"/>
                  </a:cubicBezTo>
                  <a:lnTo>
                    <a:pt x="1854" y="487"/>
                  </a:lnTo>
                  <a:close/>
                  <a:moveTo>
                    <a:pt x="2005" y="513"/>
                  </a:moveTo>
                  <a:cubicBezTo>
                    <a:pt x="1986" y="548"/>
                    <a:pt x="1972" y="577"/>
                    <a:pt x="1964" y="599"/>
                  </a:cubicBezTo>
                  <a:cubicBezTo>
                    <a:pt x="1955" y="622"/>
                    <a:pt x="1950" y="645"/>
                    <a:pt x="1946" y="670"/>
                  </a:cubicBezTo>
                  <a:cubicBezTo>
                    <a:pt x="1905" y="670"/>
                    <a:pt x="1905" y="670"/>
                    <a:pt x="1905" y="670"/>
                  </a:cubicBezTo>
                  <a:cubicBezTo>
                    <a:pt x="1909" y="646"/>
                    <a:pt x="1916" y="621"/>
                    <a:pt x="1925" y="598"/>
                  </a:cubicBezTo>
                  <a:cubicBezTo>
                    <a:pt x="1935" y="574"/>
                    <a:pt x="1947" y="549"/>
                    <a:pt x="1963" y="523"/>
                  </a:cubicBezTo>
                  <a:cubicBezTo>
                    <a:pt x="1880" y="523"/>
                    <a:pt x="1880" y="523"/>
                    <a:pt x="1880" y="523"/>
                  </a:cubicBezTo>
                  <a:cubicBezTo>
                    <a:pt x="1880" y="491"/>
                    <a:pt x="1880" y="491"/>
                    <a:pt x="1880" y="491"/>
                  </a:cubicBezTo>
                  <a:cubicBezTo>
                    <a:pt x="2005" y="491"/>
                    <a:pt x="2005" y="491"/>
                    <a:pt x="2005" y="491"/>
                  </a:cubicBezTo>
                  <a:lnTo>
                    <a:pt x="2005" y="5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6" name="Text Placeholder 4"/>
          <p:cNvSpPr>
            <a:spLocks noGrp="1"/>
          </p:cNvSpPr>
          <p:nvPr>
            <p:ph type="body" sz="quarter" idx="12" hasCustomPrompt="1"/>
          </p:nvPr>
        </p:nvSpPr>
        <p:spPr>
          <a:xfrm>
            <a:off x="274701" y="3955786"/>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n-lt"/>
              </a:defRPr>
            </a:lvl1pPr>
          </a:lstStyle>
          <a:p>
            <a:pPr lvl="0"/>
            <a:r>
              <a:rPr lang="en-US"/>
              <a:t>Speaker name</a:t>
            </a:r>
          </a:p>
        </p:txBody>
      </p:sp>
      <p:sp>
        <p:nvSpPr>
          <p:cNvPr id="4" name="AutoShape 3"/>
          <p:cNvSpPr>
            <a:spLocks noChangeAspect="1" noChangeArrowheads="1" noTextEdit="1"/>
          </p:cNvSpPr>
          <p:nvPr userDrawn="1"/>
        </p:nvSpPr>
        <p:spPr bwMode="auto">
          <a:xfrm>
            <a:off x="4506913" y="3517900"/>
            <a:ext cx="6604000" cy="3311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2" name="Group 11"/>
          <p:cNvGrpSpPr>
            <a:grpSpLocks noChangeAspect="1"/>
          </p:cNvGrpSpPr>
          <p:nvPr userDrawn="1"/>
        </p:nvGrpSpPr>
        <p:grpSpPr bwMode="black">
          <a:xfrm>
            <a:off x="461963" y="481158"/>
            <a:ext cx="1147763" cy="246411"/>
            <a:chOff x="457200" y="1643393"/>
            <a:chExt cx="4492753" cy="964540"/>
          </a:xfrm>
        </p:grpSpPr>
        <p:pic>
          <p:nvPicPr>
            <p:cNvPr id="13" name="Picture 1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4"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2169937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0066058"/>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a:t>Paragraph title Segoe UI bold 14</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bold 14</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bold 14</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Tree>
    <p:extLst>
      <p:ext uri="{BB962C8B-B14F-4D97-AF65-F5344CB8AC3E}">
        <p14:creationId xmlns:p14="http://schemas.microsoft.com/office/powerpoint/2010/main" val="3287793316"/>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40" y="632779"/>
            <a:ext cx="11533187" cy="411162"/>
          </a:xfrm>
        </p:spPr>
        <p:txBody>
          <a:bodyPr wrap="square" lIns="0" tIns="0" rIns="0" bIns="0">
            <a:spAutoFit/>
          </a:bodyPr>
          <a:lstStyle>
            <a:lvl1pPr>
              <a:lnSpc>
                <a:spcPts val="3199"/>
              </a:lnSpc>
              <a:defRPr sz="2800">
                <a:solidFill>
                  <a:srgbClr val="2F2F2F"/>
                </a:solidFill>
              </a:defRPr>
            </a:lvl1pPr>
          </a:lstStyle>
          <a:p>
            <a:r>
              <a:rPr lang="en-US"/>
              <a:t>Table styling</a:t>
            </a:r>
          </a:p>
        </p:txBody>
      </p:sp>
      <p:sp>
        <p:nvSpPr>
          <p:cNvPr id="4" name="Table Placeholder 3"/>
          <p:cNvSpPr>
            <a:spLocks noGrp="1"/>
          </p:cNvSpPr>
          <p:nvPr>
            <p:ph type="tbl" sz="quarter" idx="10"/>
          </p:nvPr>
        </p:nvSpPr>
        <p:spPr>
          <a:xfrm>
            <a:off x="465140" y="2168526"/>
            <a:ext cx="11533187" cy="738536"/>
          </a:xfrm>
        </p:spPr>
        <p:txBody>
          <a:bodyPr/>
          <a:lstStyle/>
          <a:p>
            <a:r>
              <a:rPr lang="en-US"/>
              <a:t>Click icon to add table</a:t>
            </a:r>
          </a:p>
        </p:txBody>
      </p:sp>
    </p:spTree>
    <p:extLst>
      <p:ext uri="{BB962C8B-B14F-4D97-AF65-F5344CB8AC3E}">
        <p14:creationId xmlns:p14="http://schemas.microsoft.com/office/powerpoint/2010/main" val="1414105647"/>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529664" y="233152"/>
            <a:ext cx="11375537" cy="709814"/>
          </a:xfrm>
        </p:spPr>
        <p:txBody>
          <a:bodyPr/>
          <a:lstStyle/>
          <a:p>
            <a:r>
              <a:rPr lang="en-US"/>
              <a:t>Click to edit Master title style</a:t>
            </a:r>
          </a:p>
        </p:txBody>
      </p:sp>
      <p:sp>
        <p:nvSpPr>
          <p:cNvPr id="5" name="Text Placeholder 4"/>
          <p:cNvSpPr>
            <a:spLocks noGrp="1"/>
          </p:cNvSpPr>
          <p:nvPr>
            <p:ph type="body" sz="quarter" idx="10"/>
          </p:nvPr>
        </p:nvSpPr>
        <p:spPr>
          <a:xfrm>
            <a:off x="529664" y="1476623"/>
            <a:ext cx="11375537" cy="20927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05366884"/>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7"/>
            <a:ext cx="11887200" cy="917575"/>
          </a:xfrm>
        </p:spPr>
        <p:txBody>
          <a:bodyPr/>
          <a:lstStyle/>
          <a:p>
            <a:r>
              <a:rPr lang="en-US"/>
              <a:t>Click to edit Master title style</a:t>
            </a:r>
          </a:p>
        </p:txBody>
      </p:sp>
    </p:spTree>
    <p:extLst>
      <p:ext uri="{BB962C8B-B14F-4D97-AF65-F5344CB8AC3E}">
        <p14:creationId xmlns:p14="http://schemas.microsoft.com/office/powerpoint/2010/main" val="3354053854"/>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Main Text Box"/>
          <p:cNvSpPr>
            <a:spLocks noGrp="1" noChangeArrowheads="1"/>
          </p:cNvSpPr>
          <p:nvPr>
            <p:ph idx="1"/>
          </p:nvPr>
        </p:nvSpPr>
        <p:spPr bwMode="auto">
          <a:xfrm>
            <a:off x="274639" y="1897065"/>
            <a:ext cx="11889564" cy="4271963"/>
          </a:xfrm>
          <a:prstGeom prst="rect">
            <a:avLst/>
          </a:prstGeom>
          <a:noFill/>
          <a:ln w="9525" algn="ctr">
            <a:noFill/>
            <a:miter lim="800000"/>
            <a:headEnd/>
            <a:tailEnd/>
          </a:ln>
          <a:effectLst/>
        </p:spPr>
        <p:txBody>
          <a:bodyPr vert="horz" wrap="square" lIns="146139" tIns="91337" rIns="146139" bIns="91337"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p:cNvSpPr>
            <a:spLocks noGrp="1"/>
          </p:cNvSpPr>
          <p:nvPr>
            <p:ph type="title"/>
          </p:nvPr>
        </p:nvSpPr>
        <p:spPr/>
        <p:txBody>
          <a:bodyPr/>
          <a:lstStyle/>
          <a:p>
            <a:r>
              <a:rPr lang="en-US"/>
              <a:t>Click to edit Master title style</a:t>
            </a:r>
          </a:p>
        </p:txBody>
      </p:sp>
      <p:sp>
        <p:nvSpPr>
          <p:cNvPr id="6" name="Text Placeholder 2"/>
          <p:cNvSpPr>
            <a:spLocks noGrp="1"/>
          </p:cNvSpPr>
          <p:nvPr>
            <p:ph type="body" sz="quarter" idx="11"/>
          </p:nvPr>
        </p:nvSpPr>
        <p:spPr>
          <a:xfrm>
            <a:off x="274639" y="1212852"/>
            <a:ext cx="11889564" cy="492234"/>
          </a:xfrm>
          <a:prstGeom prst="rect">
            <a:avLst/>
          </a:prstGeom>
        </p:spPr>
        <p:txBody>
          <a:bodyPr vert="horz" wrap="square" lIns="146139" tIns="91337" rIns="146139" bIns="91337" rtlCol="0" anchor="t">
            <a:noAutofit/>
          </a:bodyPr>
          <a:lstStyle>
            <a:lvl1pPr marL="0" indent="0">
              <a:buFontTx/>
              <a:buNone/>
              <a:defRPr lang="en-US" sz="2000" b="0" cap="none" spc="-102" dirty="0" smtClean="0">
                <a:ln w="3175">
                  <a:noFill/>
                </a:ln>
                <a:solidFill>
                  <a:schemeClr val="tx1"/>
                </a:solidFill>
                <a:effectLst/>
                <a:latin typeface="+mn-lt"/>
                <a:cs typeface="Segoe UI" pitchFamily="34" charset="0"/>
              </a:defRPr>
            </a:lvl1pPr>
            <a:lvl2pPr>
              <a:defRPr lang="en-US" sz="1600" dirty="0" smtClean="0"/>
            </a:lvl2pPr>
            <a:lvl3pPr>
              <a:defRPr lang="en-US" sz="1600" dirty="0" smtClean="0"/>
            </a:lvl3pPr>
            <a:lvl4pPr>
              <a:defRPr lang="en-US" sz="1399" dirty="0" smtClean="0"/>
            </a:lvl4pPr>
            <a:lvl5pPr>
              <a:defRPr lang="en-US" sz="1399" dirty="0"/>
            </a:lvl5pPr>
          </a:lstStyle>
          <a:p>
            <a:pPr lvl="0">
              <a:spcBef>
                <a:spcPct val="0"/>
              </a:spcBef>
              <a:buNone/>
            </a:pPr>
            <a:r>
              <a:rPr lang="en-US"/>
              <a:t>Edit Master text styles</a:t>
            </a:r>
          </a:p>
        </p:txBody>
      </p:sp>
      <p:sp>
        <p:nvSpPr>
          <p:cNvPr id="3" name="Footer Placeholder 2"/>
          <p:cNvSpPr>
            <a:spLocks noGrp="1"/>
          </p:cNvSpPr>
          <p:nvPr>
            <p:ph type="ftr" sz="quarter" idx="12"/>
          </p:nvPr>
        </p:nvSpPr>
        <p:spPr/>
        <p:txBody>
          <a:bodyPr/>
          <a:lstStyle/>
          <a:p>
            <a:pPr algn="l"/>
            <a:endParaRPr lang="en-US"/>
          </a:p>
        </p:txBody>
      </p:sp>
    </p:spTree>
    <p:extLst>
      <p:ext uri="{BB962C8B-B14F-4D97-AF65-F5344CB8AC3E}">
        <p14:creationId xmlns:p14="http://schemas.microsoft.com/office/powerpoint/2010/main" val="3173825139"/>
      </p:ext>
    </p:extLst>
  </p:cSld>
  <p:clrMapOvr>
    <a:masterClrMapping/>
  </p:clrMapOvr>
  <p:transition spd="slow">
    <p:fade thruBlk="1"/>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Title Only Accent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7"/>
            <a:ext cx="11887200" cy="917575"/>
          </a:xfrm>
        </p:spPr>
        <p:txBody>
          <a:bodyPr/>
          <a:lstStyle/>
          <a:p>
            <a:r>
              <a:rPr lang="en-US"/>
              <a:t>Click to edit Master title style</a:t>
            </a:r>
          </a:p>
        </p:txBody>
      </p:sp>
    </p:spTree>
    <p:extLst>
      <p:ext uri="{BB962C8B-B14F-4D97-AF65-F5344CB8AC3E}">
        <p14:creationId xmlns:p14="http://schemas.microsoft.com/office/powerpoint/2010/main" val="37352268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Small title - half page">
    <p:spTree>
      <p:nvGrpSpPr>
        <p:cNvPr id="1" name=""/>
        <p:cNvGrpSpPr/>
        <p:nvPr/>
      </p:nvGrpSpPr>
      <p:grpSpPr>
        <a:xfrm>
          <a:off x="0" y="0"/>
          <a:ext cx="0" cy="0"/>
          <a:chOff x="0" y="0"/>
          <a:chExt cx="0" cy="0"/>
        </a:xfrm>
      </p:grpSpPr>
      <p:sp>
        <p:nvSpPr>
          <p:cNvPr id="2" name="Title 2">
            <a:extLst/>
          </p:cNvPr>
          <p:cNvSpPr>
            <a:spLocks noGrp="1"/>
          </p:cNvSpPr>
          <p:nvPr>
            <p:ph type="title"/>
          </p:nvPr>
        </p:nvSpPr>
        <p:spPr>
          <a:xfrm>
            <a:off x="357379" y="466302"/>
            <a:ext cx="5618874" cy="379824"/>
          </a:xfrm>
        </p:spPr>
        <p:txBody>
          <a:bodyPr tIns="64008"/>
          <a:lstStyle>
            <a:lvl1pPr>
              <a:defRPr sz="204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303464342"/>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Title slide whit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38157" y="3090314"/>
            <a:ext cx="9590081" cy="1828800"/>
          </a:xfrm>
          <a:noFill/>
        </p:spPr>
        <p:txBody>
          <a:bodyPr lIns="0" tIns="0" rIns="0" bIns="182880" anchor="b" anchorCtr="0"/>
          <a:lstStyle>
            <a:lvl1pPr>
              <a:defRPr sz="5400" strike="noStrike" spc="-150" baseline="0">
                <a:solidFill>
                  <a:srgbClr val="000000"/>
                </a:solidFill>
              </a:defRPr>
            </a:lvl1pPr>
          </a:lstStyle>
          <a:p>
            <a:r>
              <a:rPr lang="en-US"/>
              <a:t>Microsoft 365</a:t>
            </a:r>
            <a:br>
              <a:rPr lang="en-US"/>
            </a:br>
            <a:r>
              <a:rPr lang="en-US"/>
              <a:t>title or event name</a:t>
            </a:r>
          </a:p>
        </p:txBody>
      </p:sp>
      <p:sp>
        <p:nvSpPr>
          <p:cNvPr id="5" name="Text Placeholder 4"/>
          <p:cNvSpPr>
            <a:spLocks noGrp="1"/>
          </p:cNvSpPr>
          <p:nvPr>
            <p:ph type="body" sz="quarter" idx="12" hasCustomPrompt="1"/>
          </p:nvPr>
        </p:nvSpPr>
        <p:spPr>
          <a:xfrm>
            <a:off x="434976" y="4935118"/>
            <a:ext cx="9590081" cy="964256"/>
          </a:xfrm>
          <a:noFill/>
        </p:spPr>
        <p:txBody>
          <a:bodyPr lIns="0" tIns="0" rIns="0" bIns="0">
            <a:noAutofit/>
          </a:bodyPr>
          <a:lstStyle>
            <a:lvl1pPr marL="0" indent="0">
              <a:lnSpc>
                <a:spcPct val="100000"/>
              </a:lnSpc>
              <a:spcBef>
                <a:spcPts val="0"/>
              </a:spcBef>
              <a:buNone/>
              <a:defRPr sz="1600" spc="0" baseline="0">
                <a:solidFill>
                  <a:srgbClr val="000000"/>
                </a:solidFill>
                <a:latin typeface="+mn-lt"/>
              </a:defRPr>
            </a:lvl1pPr>
          </a:lstStyle>
          <a:p>
            <a:pPr lvl="0"/>
            <a:r>
              <a:rPr lang="en-US"/>
              <a:t>Author name</a:t>
            </a:r>
          </a:p>
          <a:p>
            <a:pPr lvl="0"/>
            <a:r>
              <a:rPr lang="en-US"/>
              <a:t>Date</a:t>
            </a:r>
          </a:p>
        </p:txBody>
      </p:sp>
      <p:pic>
        <p:nvPicPr>
          <p:cNvPr id="18" name="Picture 17">
            <a:extLst>
              <a:ext uri="{FF2B5EF4-FFF2-40B4-BE49-F238E27FC236}">
                <a16:creationId xmlns:a16="http://schemas.microsoft.com/office/drawing/2014/main" id="{9F4A718E-6F7C-414B-B5B4-AA6809C7682F}"/>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438157" y="458959"/>
            <a:ext cx="914400" cy="167766"/>
          </a:xfrm>
          <a:prstGeom prst="rect">
            <a:avLst/>
          </a:prstGeom>
        </p:spPr>
      </p:pic>
    </p:spTree>
    <p:extLst>
      <p:ext uri="{BB962C8B-B14F-4D97-AF65-F5344CB8AC3E}">
        <p14:creationId xmlns:p14="http://schemas.microsoft.com/office/powerpoint/2010/main" val="42041082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 Lt. Gra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gradFill>
                  <a:gsLst>
                    <a:gs pos="1250">
                      <a:schemeClr val="tx1"/>
                    </a:gs>
                    <a:gs pos="100000">
                      <a:schemeClr val="tx1"/>
                    </a:gs>
                  </a:gsLst>
                  <a:lin ang="5400000" scaled="0"/>
                </a:gradFill>
              </a:defRPr>
            </a:lvl1pPr>
            <a:lvl2pPr marL="228600" indent="0">
              <a:buNone/>
              <a:defRPr>
                <a:gradFill>
                  <a:gsLst>
                    <a:gs pos="1250">
                      <a:schemeClr val="tx1"/>
                    </a:gs>
                    <a:gs pos="100000">
                      <a:schemeClr val="tx1"/>
                    </a:gs>
                  </a:gsLst>
                  <a:lin ang="5400000" scaled="0"/>
                </a:gradFill>
              </a:defRPr>
            </a:lvl2pPr>
            <a:lvl3pPr marL="457200" indent="0">
              <a:buNone/>
              <a:defRPr>
                <a:gradFill>
                  <a:gsLst>
                    <a:gs pos="1250">
                      <a:schemeClr val="tx1"/>
                    </a:gs>
                    <a:gs pos="100000">
                      <a:schemeClr val="tx1"/>
                    </a:gs>
                  </a:gsLst>
                  <a:lin ang="5400000" scaled="0"/>
                </a:gradFill>
              </a:defRPr>
            </a:lvl3pPr>
            <a:lvl4pPr marL="685800" indent="0">
              <a:buNone/>
              <a:defRPr>
                <a:gradFill>
                  <a:gsLst>
                    <a:gs pos="1250">
                      <a:schemeClr val="tx1"/>
                    </a:gs>
                    <a:gs pos="100000">
                      <a:schemeClr val="tx1"/>
                    </a:gs>
                  </a:gsLst>
                  <a:lin ang="5400000" scaled="0"/>
                </a:gradFill>
              </a:defRPr>
            </a:lvl4pPr>
            <a:lvl5pPr marL="914400" indent="0">
              <a:buNone/>
              <a:defRPr>
                <a:gradFill>
                  <a:gsLst>
                    <a:gs pos="1250">
                      <a:schemeClr val="tx1"/>
                    </a:gs>
                    <a:gs pos="100000">
                      <a:schemeClr val="tx1"/>
                    </a:gs>
                  </a:gsLst>
                  <a:lin ang="5400000" scaled="0"/>
                </a:gra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0962051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 Lt. Gra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74702" y="1211287"/>
            <a:ext cx="11888787" cy="5484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62680727"/>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Non-bulleted text - Lt. Gra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4" name="Text Placeholder 3"/>
          <p:cNvSpPr>
            <a:spLocks noGrp="1"/>
          </p:cNvSpPr>
          <p:nvPr>
            <p:ph type="body" sz="quarter" idx="10"/>
          </p:nvPr>
        </p:nvSpPr>
        <p:spPr>
          <a:xfrm>
            <a:off x="274639" y="1211287"/>
            <a:ext cx="5486399" cy="2157514"/>
          </a:xfrm>
        </p:spPr>
        <p:txBody>
          <a:bodyPr wrap="square">
            <a:noAutofit/>
          </a:bodyPr>
          <a:lstStyle>
            <a:lvl1pPr marL="0" indent="0">
              <a:spcBef>
                <a:spcPts val="1224"/>
              </a:spcBef>
              <a:buClr>
                <a:schemeClr val="tx1"/>
              </a:buClr>
              <a:buFont typeface="Wingdings" panose="05000000000000000000" pitchFamily="2" charset="2"/>
              <a:buNone/>
              <a:defRPr sz="3000" b="0">
                <a:gradFill>
                  <a:gsLst>
                    <a:gs pos="1250">
                      <a:schemeClr val="tx1"/>
                    </a:gs>
                    <a:gs pos="100000">
                      <a:schemeClr val="tx1"/>
                    </a:gs>
                  </a:gsLst>
                  <a:lin ang="5400000" scaled="0"/>
                </a:gradFill>
                <a:latin typeface="+mn-lt"/>
              </a:defRPr>
            </a:lvl1pPr>
            <a:lvl2pPr marL="255588" indent="0">
              <a:buFont typeface="Wingdings" panose="05000000000000000000" pitchFamily="2" charset="2"/>
              <a:buNone/>
              <a:defRPr sz="2400" b="0">
                <a:gradFill>
                  <a:gsLst>
                    <a:gs pos="1250">
                      <a:schemeClr val="tx1"/>
                    </a:gs>
                    <a:gs pos="100000">
                      <a:schemeClr val="tx1"/>
                    </a:gs>
                  </a:gsLst>
                  <a:lin ang="5400000" scaled="0"/>
                </a:gradFill>
              </a:defRPr>
            </a:lvl2pPr>
            <a:lvl3pPr marL="450850" indent="0">
              <a:buFont typeface="Wingdings" panose="05000000000000000000" pitchFamily="2" charset="2"/>
              <a:buNone/>
              <a:tabLst/>
              <a:defRPr sz="2200" b="0">
                <a:gradFill>
                  <a:gsLst>
                    <a:gs pos="1250">
                      <a:schemeClr val="tx1"/>
                    </a:gs>
                    <a:gs pos="100000">
                      <a:schemeClr val="tx1"/>
                    </a:gs>
                  </a:gsLst>
                  <a:lin ang="5400000" scaled="0"/>
                </a:gradFill>
              </a:defRPr>
            </a:lvl3pPr>
            <a:lvl4pPr marL="652462" indent="0">
              <a:buFont typeface="Wingdings" panose="05000000000000000000" pitchFamily="2" charset="2"/>
              <a:buNone/>
              <a:defRPr sz="2200" b="0">
                <a:gradFill>
                  <a:gsLst>
                    <a:gs pos="1250">
                      <a:schemeClr val="tx1"/>
                    </a:gs>
                    <a:gs pos="100000">
                      <a:schemeClr val="tx1"/>
                    </a:gs>
                  </a:gsLst>
                  <a:lin ang="5400000" scaled="0"/>
                </a:gradFill>
              </a:defRPr>
            </a:lvl4pPr>
            <a:lvl5pPr marL="854075" indent="0">
              <a:buFont typeface="Wingdings" panose="05000000000000000000" pitchFamily="2" charset="2"/>
              <a:buNone/>
              <a:tabLst/>
              <a:defRPr sz="2200" b="0">
                <a:gradFill>
                  <a:gsLst>
                    <a:gs pos="1250">
                      <a:schemeClr val="tx1"/>
                    </a:gs>
                    <a:gs pos="100000">
                      <a:schemeClr val="tx1"/>
                    </a:gs>
                  </a:gsLst>
                  <a:lin ang="5400000" scaled="0"/>
                </a:gra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1287"/>
            <a:ext cx="5486399" cy="2123658"/>
          </a:xfrm>
        </p:spPr>
        <p:txBody>
          <a:bodyPr wrap="square">
            <a:no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88" indent="0">
              <a:buFont typeface="Arial" panose="020B0604020202020204" pitchFamily="34" charset="0"/>
              <a:buNone/>
              <a:defRPr lang="en-US" sz="2400" b="0" kern="1200" spc="0" baseline="0" dirty="0" smtClean="0">
                <a:gradFill>
                  <a:gsLst>
                    <a:gs pos="1250">
                      <a:schemeClr val="tx1"/>
                    </a:gs>
                    <a:gs pos="100000">
                      <a:schemeClr val="tx1"/>
                    </a:gs>
                  </a:gsLst>
                  <a:lin ang="5400000" scaled="0"/>
                </a:gradFill>
                <a:latin typeface="+mn-lt"/>
                <a:ea typeface="+mn-ea"/>
                <a:cs typeface="+mn-cs"/>
              </a:defRPr>
            </a:lvl2pPr>
            <a:lvl3pPr marL="450850" indent="0">
              <a:buFont typeface="Arial" panose="020B0604020202020204" pitchFamily="34" charset="0"/>
              <a:buNone/>
              <a:tabLst/>
              <a:defRPr lang="en-US" sz="2200" b="0" kern="1200" spc="0" baseline="0" dirty="0" smtClean="0">
                <a:gradFill>
                  <a:gsLst>
                    <a:gs pos="1250">
                      <a:schemeClr val="tx1"/>
                    </a:gs>
                    <a:gs pos="100000">
                      <a:schemeClr val="tx1"/>
                    </a:gs>
                  </a:gsLst>
                  <a:lin ang="5400000" scaled="0"/>
                </a:gradFill>
                <a:latin typeface="+mn-lt"/>
                <a:ea typeface="+mn-ea"/>
                <a:cs typeface="+mn-cs"/>
              </a:defRPr>
            </a:lvl3pPr>
            <a:lvl4pPr marL="652462" indent="0">
              <a:buFont typeface="Arial" panose="020B0604020202020204" pitchFamily="34" charset="0"/>
              <a:buNone/>
              <a:defRPr lang="en-US" sz="2200" b="0" kern="1200" spc="0" baseline="0" dirty="0" smtClean="0">
                <a:gradFill>
                  <a:gsLst>
                    <a:gs pos="1250">
                      <a:schemeClr val="tx1"/>
                    </a:gs>
                    <a:gs pos="100000">
                      <a:schemeClr val="tx1"/>
                    </a:gs>
                  </a:gsLst>
                  <a:lin ang="5400000" scaled="0"/>
                </a:gradFill>
                <a:latin typeface="+mn-lt"/>
                <a:ea typeface="+mn-ea"/>
                <a:cs typeface="+mn-cs"/>
              </a:defRPr>
            </a:lvl4pPr>
            <a:lvl5pPr marL="854075"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350" marR="0" lvl="0" indent="-514350" algn="l" defTabSz="932742" rtl="0" eaLnBrk="1" fontAlgn="auto" latinLnBrk="0" hangingPunct="1">
              <a:lnSpc>
                <a:spcPct val="90000"/>
              </a:lnSpc>
              <a:spcBef>
                <a:spcPts val="1224"/>
              </a:spcBef>
              <a:spcAft>
                <a:spcPts val="0"/>
              </a:spcAft>
              <a:buClr>
                <a:schemeClr val="tx1"/>
              </a:buClr>
              <a:buSzPct val="90000"/>
              <a:tabLst/>
            </a:pPr>
            <a:r>
              <a:rPr lang="en-US"/>
              <a:t>Edit Master text styles</a:t>
            </a:r>
          </a:p>
          <a:p>
            <a:pPr marL="514350" marR="0" lvl="1" indent="-514350" algn="l" defTabSz="932742" rtl="0" eaLnBrk="1" fontAlgn="auto" latinLnBrk="0" hangingPunct="1">
              <a:lnSpc>
                <a:spcPct val="90000"/>
              </a:lnSpc>
              <a:spcBef>
                <a:spcPts val="1224"/>
              </a:spcBef>
              <a:spcAft>
                <a:spcPts val="0"/>
              </a:spcAft>
              <a:buClr>
                <a:schemeClr val="tx1"/>
              </a:buClr>
              <a:buSzPct val="90000"/>
              <a:tabLst/>
            </a:pPr>
            <a:r>
              <a:rPr lang="en-US"/>
              <a:t>Second level</a:t>
            </a:r>
          </a:p>
          <a:p>
            <a:pPr marL="514350" marR="0" lvl="2" indent="-514350" algn="l" defTabSz="932742" rtl="0" eaLnBrk="1" fontAlgn="auto" latinLnBrk="0" hangingPunct="1">
              <a:lnSpc>
                <a:spcPct val="90000"/>
              </a:lnSpc>
              <a:spcBef>
                <a:spcPts val="1224"/>
              </a:spcBef>
              <a:spcAft>
                <a:spcPts val="0"/>
              </a:spcAft>
              <a:buClr>
                <a:schemeClr val="tx1"/>
              </a:buClr>
              <a:buSzPct val="90000"/>
              <a:tabLst/>
            </a:pPr>
            <a:r>
              <a:rPr lang="en-US"/>
              <a:t>Third level</a:t>
            </a:r>
          </a:p>
          <a:p>
            <a:pPr marL="514350" marR="0" lvl="3" indent="-514350" algn="l" defTabSz="932742" rtl="0" eaLnBrk="1" fontAlgn="auto" latinLnBrk="0" hangingPunct="1">
              <a:lnSpc>
                <a:spcPct val="90000"/>
              </a:lnSpc>
              <a:spcBef>
                <a:spcPts val="1224"/>
              </a:spcBef>
              <a:spcAft>
                <a:spcPts val="0"/>
              </a:spcAft>
              <a:buClr>
                <a:schemeClr val="tx1"/>
              </a:buClr>
              <a:buSzPct val="90000"/>
              <a:tabLst/>
            </a:pPr>
            <a:r>
              <a:rPr lang="en-US"/>
              <a:t>Fourth level</a:t>
            </a:r>
          </a:p>
          <a:p>
            <a:pPr marL="514350" marR="0" lvl="4" indent="-514350" algn="l" defTabSz="932742" rtl="0" eaLnBrk="1" fontAlgn="auto" latinLnBrk="0" hangingPunct="1">
              <a:lnSpc>
                <a:spcPct val="90000"/>
              </a:lnSpc>
              <a:spcBef>
                <a:spcPts val="1224"/>
              </a:spcBef>
              <a:spcAft>
                <a:spcPts val="0"/>
              </a:spcAft>
              <a:buClr>
                <a:schemeClr val="tx1"/>
              </a:buClr>
              <a:buSzPct val="90000"/>
              <a:tabLst/>
            </a:pPr>
            <a:r>
              <a:rPr lang="en-US"/>
              <a:t>Fifth level</a:t>
            </a:r>
          </a:p>
        </p:txBody>
      </p:sp>
    </p:spTree>
    <p:extLst>
      <p:ext uri="{BB962C8B-B14F-4D97-AF65-F5344CB8AC3E}">
        <p14:creationId xmlns:p14="http://schemas.microsoft.com/office/powerpoint/2010/main" val="532231894"/>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slideLayout" Target="../slideLayouts/slideLayout16.xml"/><Relationship Id="rId18" Type="http://schemas.openxmlformats.org/officeDocument/2006/relationships/slideLayout" Target="../slideLayouts/slideLayout21.xml"/><Relationship Id="rId3" Type="http://schemas.openxmlformats.org/officeDocument/2006/relationships/slideLayout" Target="../slideLayouts/slideLayout6.xml"/><Relationship Id="rId21" Type="http://schemas.openxmlformats.org/officeDocument/2006/relationships/theme" Target="../theme/theme2.xml"/><Relationship Id="rId7" Type="http://schemas.openxmlformats.org/officeDocument/2006/relationships/slideLayout" Target="../slideLayouts/slideLayout10.xml"/><Relationship Id="rId12" Type="http://schemas.openxmlformats.org/officeDocument/2006/relationships/slideLayout" Target="../slideLayouts/slideLayout15.xml"/><Relationship Id="rId17" Type="http://schemas.openxmlformats.org/officeDocument/2006/relationships/slideLayout" Target="../slideLayouts/slideLayout20.xml"/><Relationship Id="rId2" Type="http://schemas.openxmlformats.org/officeDocument/2006/relationships/slideLayout" Target="../slideLayouts/slideLayout5.xml"/><Relationship Id="rId16" Type="http://schemas.openxmlformats.org/officeDocument/2006/relationships/slideLayout" Target="../slideLayouts/slideLayout19.xml"/><Relationship Id="rId20" Type="http://schemas.openxmlformats.org/officeDocument/2006/relationships/slideLayout" Target="../slideLayouts/slideLayout23.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5" Type="http://schemas.openxmlformats.org/officeDocument/2006/relationships/slideLayout" Target="../slideLayouts/slideLayout18.xml"/><Relationship Id="rId10" Type="http://schemas.openxmlformats.org/officeDocument/2006/relationships/slideLayout" Target="../slideLayouts/slideLayout13.xml"/><Relationship Id="rId19" Type="http://schemas.openxmlformats.org/officeDocument/2006/relationships/slideLayout" Target="../slideLayouts/slideLayout22.xml"/><Relationship Id="rId4" Type="http://schemas.openxmlformats.org/officeDocument/2006/relationships/slideLayout" Target="../slideLayouts/slideLayout7.xml"/><Relationship Id="rId9" Type="http://schemas.openxmlformats.org/officeDocument/2006/relationships/slideLayout" Target="../slideLayouts/slideLayout12.xml"/><Relationship Id="rId14" Type="http://schemas.openxmlformats.org/officeDocument/2006/relationships/slideLayout" Target="../slideLayouts/slideLayout17.xml"/><Relationship Id="rId22" Type="http://schemas.openxmlformats.org/officeDocument/2006/relationships/image" Target="../media/image5.emf"/></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18" Type="http://schemas.openxmlformats.org/officeDocument/2006/relationships/slideLayout" Target="../slideLayouts/slideLayout41.xml"/><Relationship Id="rId3" Type="http://schemas.openxmlformats.org/officeDocument/2006/relationships/slideLayout" Target="../slideLayouts/slideLayout26.xml"/><Relationship Id="rId21" Type="http://schemas.openxmlformats.org/officeDocument/2006/relationships/slideLayout" Target="../slideLayouts/slideLayout44.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5" Type="http://schemas.openxmlformats.org/officeDocument/2006/relationships/image" Target="../media/image5.emf"/><Relationship Id="rId2" Type="http://schemas.openxmlformats.org/officeDocument/2006/relationships/slideLayout" Target="../slideLayouts/slideLayout25.xml"/><Relationship Id="rId16" Type="http://schemas.openxmlformats.org/officeDocument/2006/relationships/slideLayout" Target="../slideLayouts/slideLayout39.xml"/><Relationship Id="rId20" Type="http://schemas.openxmlformats.org/officeDocument/2006/relationships/slideLayout" Target="../slideLayouts/slideLayout43.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24" Type="http://schemas.openxmlformats.org/officeDocument/2006/relationships/theme" Target="../theme/theme3.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23" Type="http://schemas.openxmlformats.org/officeDocument/2006/relationships/slideLayout" Target="../slideLayouts/slideLayout46.xml"/><Relationship Id="rId10" Type="http://schemas.openxmlformats.org/officeDocument/2006/relationships/slideLayout" Target="../slideLayouts/slideLayout33.xml"/><Relationship Id="rId19" Type="http://schemas.openxmlformats.org/officeDocument/2006/relationships/slideLayout" Target="../slideLayouts/slideLayout42.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 Id="rId22" Type="http://schemas.openxmlformats.org/officeDocument/2006/relationships/slideLayout" Target="../slideLayouts/slideLayout4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4.xml"/><Relationship Id="rId13" Type="http://schemas.openxmlformats.org/officeDocument/2006/relationships/tags" Target="../tags/tag2.xml"/><Relationship Id="rId18" Type="http://schemas.openxmlformats.org/officeDocument/2006/relationships/tags" Target="../tags/tag7.xml"/><Relationship Id="rId3" Type="http://schemas.openxmlformats.org/officeDocument/2006/relationships/slideLayout" Target="../slideLayouts/slideLayout49.xml"/><Relationship Id="rId21" Type="http://schemas.openxmlformats.org/officeDocument/2006/relationships/tags" Target="../tags/tag10.xml"/><Relationship Id="rId7" Type="http://schemas.openxmlformats.org/officeDocument/2006/relationships/slideLayout" Target="../slideLayouts/slideLayout53.xml"/><Relationship Id="rId12" Type="http://schemas.openxmlformats.org/officeDocument/2006/relationships/tags" Target="../tags/tag1.xml"/><Relationship Id="rId17" Type="http://schemas.openxmlformats.org/officeDocument/2006/relationships/tags" Target="../tags/tag6.xml"/><Relationship Id="rId2" Type="http://schemas.openxmlformats.org/officeDocument/2006/relationships/slideLayout" Target="../slideLayouts/slideLayout48.xml"/><Relationship Id="rId16" Type="http://schemas.openxmlformats.org/officeDocument/2006/relationships/tags" Target="../tags/tag5.xml"/><Relationship Id="rId20" Type="http://schemas.openxmlformats.org/officeDocument/2006/relationships/tags" Target="../tags/tag9.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theme" Target="../theme/theme4.xml"/><Relationship Id="rId5" Type="http://schemas.openxmlformats.org/officeDocument/2006/relationships/slideLayout" Target="../slideLayouts/slideLayout51.xml"/><Relationship Id="rId15" Type="http://schemas.openxmlformats.org/officeDocument/2006/relationships/tags" Target="../tags/tag4.xml"/><Relationship Id="rId23" Type="http://schemas.openxmlformats.org/officeDocument/2006/relationships/image" Target="../media/image23.png"/><Relationship Id="rId10" Type="http://schemas.openxmlformats.org/officeDocument/2006/relationships/slideLayout" Target="../slideLayouts/slideLayout56.xml"/><Relationship Id="rId19" Type="http://schemas.openxmlformats.org/officeDocument/2006/relationships/tags" Target="../tags/tag8.xml"/><Relationship Id="rId4" Type="http://schemas.openxmlformats.org/officeDocument/2006/relationships/slideLayout" Target="../slideLayouts/slideLayout50.xml"/><Relationship Id="rId9" Type="http://schemas.openxmlformats.org/officeDocument/2006/relationships/slideLayout" Target="../slideLayouts/slideLayout55.xml"/><Relationship Id="rId14" Type="http://schemas.openxmlformats.org/officeDocument/2006/relationships/tags" Target="../tags/tag3.xml"/><Relationship Id="rId22" Type="http://schemas.openxmlformats.org/officeDocument/2006/relationships/tags" Target="../tags/tag11.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4.xml"/><Relationship Id="rId13" Type="http://schemas.openxmlformats.org/officeDocument/2006/relationships/theme" Target="../theme/theme5.xml"/><Relationship Id="rId3" Type="http://schemas.openxmlformats.org/officeDocument/2006/relationships/slideLayout" Target="../slideLayouts/slideLayout59.xml"/><Relationship Id="rId7" Type="http://schemas.openxmlformats.org/officeDocument/2006/relationships/slideLayout" Target="../slideLayouts/slideLayout63.xml"/><Relationship Id="rId12" Type="http://schemas.openxmlformats.org/officeDocument/2006/relationships/slideLayout" Target="../slideLayouts/slideLayout68.xml"/><Relationship Id="rId2" Type="http://schemas.openxmlformats.org/officeDocument/2006/relationships/slideLayout" Target="../slideLayouts/slideLayout58.xml"/><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5" Type="http://schemas.openxmlformats.org/officeDocument/2006/relationships/slideLayout" Target="../slideLayouts/slideLayout61.xml"/><Relationship Id="rId10" Type="http://schemas.openxmlformats.org/officeDocument/2006/relationships/slideLayout" Target="../slideLayouts/slideLayout66.xml"/><Relationship Id="rId4" Type="http://schemas.openxmlformats.org/officeDocument/2006/relationships/slideLayout" Target="../slideLayouts/slideLayout60.xml"/><Relationship Id="rId9" Type="http://schemas.openxmlformats.org/officeDocument/2006/relationships/slideLayout" Target="../slideLayouts/slideLayout65.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1"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a:xfrm rot="5400000">
            <a:off x="9393899" y="3050514"/>
            <a:ext cx="6995160" cy="894134"/>
          </a:xfrm>
          <a:prstGeom prst="rect">
            <a:avLst/>
          </a:prstGeom>
        </p:spPr>
      </p:pic>
    </p:spTree>
    <p:extLst>
      <p:ext uri="{BB962C8B-B14F-4D97-AF65-F5344CB8AC3E}">
        <p14:creationId xmlns:p14="http://schemas.microsoft.com/office/powerpoint/2010/main" val="370356145"/>
      </p:ext>
    </p:extLst>
  </p:cSld>
  <p:clrMap bg1="lt1" tx1="dk1" bg2="lt2" tx2="dk2" accent1="accent1" accent2="accent2" accent3="accent3" accent4="accent4" accent5="accent5" accent6="accent6" hlink="hlink" folHlink="folHlink"/>
  <p:sldLayoutIdLst>
    <p:sldLayoutId id="2147484892" r:id="rId1"/>
    <p:sldLayoutId id="2147484893" r:id="rId2"/>
    <p:sldLayoutId id="2147484894" r:id="rId3"/>
  </p:sldLayoutIdLst>
  <p:hf sldNum="0" hdr="0" ftr="0" dt="0"/>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2"/>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3391888771"/>
      </p:ext>
    </p:extLst>
  </p:cSld>
  <p:clrMap bg1="lt1" tx1="dk1" bg2="lt2" tx2="dk2" accent1="accent1" accent2="accent2" accent3="accent3" accent4="accent4" accent5="accent5" accent6="accent6" hlink="hlink" folHlink="folHlink"/>
  <p:sldLayoutIdLst>
    <p:sldLayoutId id="2147484904" r:id="rId1"/>
    <p:sldLayoutId id="2147484905" r:id="rId2"/>
    <p:sldLayoutId id="2147484906" r:id="rId3"/>
    <p:sldLayoutId id="2147484907" r:id="rId4"/>
    <p:sldLayoutId id="2147484908" r:id="rId5"/>
    <p:sldLayoutId id="2147484909" r:id="rId6"/>
    <p:sldLayoutId id="2147484910" r:id="rId7"/>
    <p:sldLayoutId id="2147484911" r:id="rId8"/>
    <p:sldLayoutId id="2147484912" r:id="rId9"/>
    <p:sldLayoutId id="2147484913" r:id="rId10"/>
    <p:sldLayoutId id="2147484914" r:id="rId11"/>
    <p:sldLayoutId id="2147484915" r:id="rId12"/>
    <p:sldLayoutId id="2147484916" r:id="rId13"/>
    <p:sldLayoutId id="2147484917" r:id="rId14"/>
    <p:sldLayoutId id="2147484918" r:id="rId15"/>
    <p:sldLayoutId id="2147484919" r:id="rId16"/>
    <p:sldLayoutId id="2147484920" r:id="rId17"/>
    <p:sldLayoutId id="2147484921" r:id="rId18"/>
    <p:sldLayoutId id="2147484922" r:id="rId19"/>
    <p:sldLayoutId id="2147484923" r:id="rId20"/>
  </p:sldLayoutIdLst>
  <p:transition>
    <p:fade/>
  </p:transition>
  <p:hf sldNum="0" hdr="0" ftr="0" dt="0"/>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5"/>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3539206087"/>
      </p:ext>
    </p:extLst>
  </p:cSld>
  <p:clrMap bg1="lt1" tx1="dk1" bg2="lt2" tx2="dk2" accent1="accent1" accent2="accent2" accent3="accent3" accent4="accent4" accent5="accent5" accent6="accent6" hlink="hlink" folHlink="folHlink"/>
  <p:sldLayoutIdLst>
    <p:sldLayoutId id="2147484925" r:id="rId1"/>
    <p:sldLayoutId id="2147484926" r:id="rId2"/>
    <p:sldLayoutId id="2147484927" r:id="rId3"/>
    <p:sldLayoutId id="2147484928" r:id="rId4"/>
    <p:sldLayoutId id="2147484929" r:id="rId5"/>
    <p:sldLayoutId id="2147484930" r:id="rId6"/>
    <p:sldLayoutId id="2147484931" r:id="rId7"/>
    <p:sldLayoutId id="2147484932" r:id="rId8"/>
    <p:sldLayoutId id="2147484933" r:id="rId9"/>
    <p:sldLayoutId id="2147484934" r:id="rId10"/>
    <p:sldLayoutId id="2147484935" r:id="rId11"/>
    <p:sldLayoutId id="2147484936" r:id="rId12"/>
    <p:sldLayoutId id="2147484937" r:id="rId13"/>
    <p:sldLayoutId id="2147484938" r:id="rId14"/>
    <p:sldLayoutId id="2147484939" r:id="rId15"/>
    <p:sldLayoutId id="2147484940" r:id="rId16"/>
    <p:sldLayoutId id="2147484941" r:id="rId17"/>
    <p:sldLayoutId id="2147484942" r:id="rId18"/>
    <p:sldLayoutId id="2147484943" r:id="rId19"/>
    <p:sldLayoutId id="2147484944" r:id="rId20"/>
    <p:sldLayoutId id="2147484945" r:id="rId21"/>
    <p:sldLayoutId id="2147484947" r:id="rId22"/>
    <p:sldLayoutId id="2147484948" r:id="rId23"/>
  </p:sldLayoutIdLst>
  <p:transition>
    <p:fade/>
  </p:transition>
  <p:hf sldNum="0" hdr="0" ftr="0" dt="0"/>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Slide Title"/>
          <p:cNvSpPr>
            <a:spLocks noGrp="1" noChangeArrowheads="1"/>
          </p:cNvSpPr>
          <p:nvPr>
            <p:ph type="title"/>
          </p:nvPr>
        </p:nvSpPr>
        <p:spPr bwMode="auto">
          <a:xfrm>
            <a:off x="274639" y="227047"/>
            <a:ext cx="11889564" cy="917575"/>
          </a:xfrm>
          <a:prstGeom prst="rect">
            <a:avLst/>
          </a:prstGeom>
          <a:noFill/>
          <a:ln w="9525" algn="ctr">
            <a:noFill/>
            <a:miter lim="800000"/>
            <a:headEnd/>
            <a:tailEnd/>
          </a:ln>
          <a:effectLst/>
        </p:spPr>
        <p:txBody>
          <a:bodyPr vert="horz" wrap="square" lIns="146139" tIns="91337" rIns="146139" bIns="91337" numCol="1" anchor="ctr" anchorCtr="0" compatLnSpc="1">
            <a:prstTxWarp prst="textNoShape">
              <a:avLst/>
            </a:prstTxWarp>
          </a:bodyPr>
          <a:lstStyle/>
          <a:p>
            <a:pPr lvl="0"/>
            <a:r>
              <a:rPr lang="en-US"/>
              <a:t>Enter Title Text</a:t>
            </a:r>
          </a:p>
        </p:txBody>
      </p:sp>
      <p:sp>
        <p:nvSpPr>
          <p:cNvPr id="6" name="Page Number"/>
          <p:cNvSpPr txBox="1"/>
          <p:nvPr/>
        </p:nvSpPr>
        <p:spPr>
          <a:xfrm>
            <a:off x="11954598" y="6773496"/>
            <a:ext cx="209606" cy="127000"/>
          </a:xfrm>
          <a:prstGeom prst="rect">
            <a:avLst/>
          </a:prstGeom>
          <a:noFill/>
          <a:ln/>
          <a:effectLst/>
        </p:spPr>
        <p:txBody>
          <a:bodyPr wrap="none" lIns="0" tIns="0" rIns="0" bIns="0" rtlCol="0">
            <a:noAutofit/>
          </a:bodyPr>
          <a:lstStyle/>
          <a:p>
            <a:pPr algn="r" defTabSz="913194" fontAlgn="auto">
              <a:defRPr/>
            </a:pPr>
            <a:fld id="{8FDC6993-5875-43F1-AB5B-56FAFD3221C9}" type="slidenum">
              <a:rPr lang="en-US" sz="900" smtClean="0">
                <a:solidFill>
                  <a:srgbClr val="505050"/>
                </a:solidFill>
              </a:rPr>
              <a:pPr algn="r" defTabSz="913194" fontAlgn="auto">
                <a:defRPr/>
              </a:pPr>
              <a:t>‹#›</a:t>
            </a:fld>
            <a:endParaRPr lang="en-US" sz="900">
              <a:solidFill>
                <a:srgbClr val="505050"/>
              </a:solidFill>
            </a:endParaRPr>
          </a:p>
          <a:p>
            <a:endParaRPr lang="en-US" sz="900">
              <a:solidFill>
                <a:srgbClr val="505050"/>
              </a:solidFill>
            </a:endParaRPr>
          </a:p>
        </p:txBody>
      </p:sp>
      <p:sp>
        <p:nvSpPr>
          <p:cNvPr id="9" name="SP Placeholder Footnote and Source" hidden="1"/>
          <p:cNvSpPr txBox="1">
            <a:spLocks noChangeArrowheads="1"/>
          </p:cNvSpPr>
          <p:nvPr/>
        </p:nvSpPr>
        <p:spPr bwMode="auto">
          <a:xfrm>
            <a:off x="274639" y="6305164"/>
            <a:ext cx="11889564" cy="350865"/>
          </a:xfrm>
          <a:prstGeom prst="rect">
            <a:avLst/>
          </a:prstGeom>
          <a:noFill/>
          <a:ln w="12700">
            <a:noFill/>
            <a:miter lim="800000"/>
            <a:headEnd/>
            <a:tailEnd/>
          </a:ln>
        </p:spPr>
        <p:txBody>
          <a:bodyPr wrap="square" lIns="146283" tIns="91427" rIns="146283" bIns="91427" anchor="b">
            <a:spAutoFit/>
          </a:bodyPr>
          <a:lstStyle/>
          <a:p>
            <a:pPr algn="l" eaLnBrk="0" hangingPunct="0">
              <a:lnSpc>
                <a:spcPct val="90000"/>
              </a:lnSpc>
              <a:spcBef>
                <a:spcPct val="0"/>
              </a:spcBef>
              <a:spcAft>
                <a:spcPct val="0"/>
              </a:spcAft>
            </a:pPr>
            <a:r>
              <a:rPr lang="en-US" sz="1199" baseline="30000">
                <a:ea typeface="Segoe UI"/>
                <a:cs typeface="Segoe UI"/>
                <a:sym typeface="Segoe UI"/>
              </a:rPr>
              <a:t>1</a:t>
            </a:r>
            <a:r>
              <a:rPr lang="en-US" sz="1199">
                <a:ea typeface="Segoe UI"/>
                <a:cs typeface="Segoe UI"/>
                <a:sym typeface="Segoe UI"/>
              </a:rPr>
              <a:t>Lorem</a:t>
            </a:r>
            <a:r>
              <a:rPr lang="en-US" sz="1199" baseline="0">
                <a:ea typeface="Segoe UI"/>
                <a:cs typeface="Segoe UI"/>
                <a:sym typeface="Segoe UI"/>
              </a:rPr>
              <a:t> ipsum dolor sit </a:t>
            </a:r>
            <a:r>
              <a:rPr lang="en-US" sz="1199" baseline="0" err="1">
                <a:ea typeface="Segoe UI"/>
                <a:cs typeface="Segoe UI"/>
                <a:sym typeface="Segoe UI"/>
              </a:rPr>
              <a:t>amet</a:t>
            </a:r>
            <a:endParaRPr lang="en-US" sz="1199">
              <a:latin typeface="Segoe UI"/>
              <a:ea typeface="Segoe UI"/>
              <a:cs typeface="Segoe UI"/>
              <a:sym typeface="Segoe UI"/>
            </a:endParaRPr>
          </a:p>
        </p:txBody>
      </p:sp>
      <p:sp>
        <p:nvSpPr>
          <p:cNvPr id="10" name="SP Placeholder Confidential Disclaimer"/>
          <p:cNvSpPr>
            <a:spLocks noChangeArrowheads="1"/>
          </p:cNvSpPr>
          <p:nvPr/>
        </p:nvSpPr>
        <p:spPr bwMode="gray">
          <a:xfrm>
            <a:off x="4835102" y="6768792"/>
            <a:ext cx="2833710" cy="188212"/>
          </a:xfrm>
          <a:prstGeom prst="rect">
            <a:avLst/>
          </a:prstGeom>
          <a:noFill/>
          <a:ln w="12700" algn="ctr">
            <a:noFill/>
            <a:miter lim="800000"/>
            <a:headEnd/>
            <a:tailEnd/>
          </a:ln>
        </p:spPr>
        <p:txBody>
          <a:bodyPr wrap="none" lIns="0" tIns="0" rIns="0" bIns="0">
            <a:spAutoFit/>
          </a:bodyPr>
          <a:lstStyle/>
          <a:p>
            <a:pPr eaLnBrk="0" hangingPunct="0">
              <a:spcBef>
                <a:spcPct val="0"/>
              </a:spcBef>
              <a:spcAft>
                <a:spcPct val="0"/>
              </a:spcAft>
            </a:pPr>
            <a:r>
              <a:rPr lang="en-US" sz="1199">
                <a:solidFill>
                  <a:schemeClr val="tx2">
                    <a:lumMod val="100000"/>
                  </a:schemeClr>
                </a:solidFill>
                <a:ea typeface="Segoe UI"/>
                <a:cs typeface="Segoe UI"/>
                <a:sym typeface="Segoe UI"/>
              </a:rPr>
              <a:t>CONFIDENTIAL | FOR</a:t>
            </a:r>
            <a:r>
              <a:rPr lang="en-US" sz="1199" baseline="0">
                <a:solidFill>
                  <a:schemeClr val="tx2">
                    <a:lumMod val="100000"/>
                  </a:schemeClr>
                </a:solidFill>
                <a:ea typeface="Segoe UI"/>
                <a:cs typeface="Segoe UI"/>
                <a:sym typeface="Segoe UI"/>
              </a:rPr>
              <a:t> DISCUSSION ONLY</a:t>
            </a:r>
            <a:endParaRPr lang="en-US" sz="1199">
              <a:solidFill>
                <a:schemeClr val="tx2">
                  <a:lumMod val="100000"/>
                </a:schemeClr>
              </a:solidFill>
              <a:ea typeface="Segoe UI"/>
              <a:cs typeface="Segoe UI"/>
              <a:sym typeface="Segoe UI"/>
            </a:endParaRPr>
          </a:p>
        </p:txBody>
      </p:sp>
      <p:sp>
        <p:nvSpPr>
          <p:cNvPr id="2" name="Text Placeholder 1"/>
          <p:cNvSpPr>
            <a:spLocks noGrp="1"/>
          </p:cNvSpPr>
          <p:nvPr>
            <p:ph type="body" idx="1"/>
          </p:nvPr>
        </p:nvSpPr>
        <p:spPr>
          <a:xfrm>
            <a:off x="274639" y="1463040"/>
            <a:ext cx="11889564" cy="4706466"/>
          </a:xfrm>
          <a:prstGeom prst="rect">
            <a:avLst/>
          </a:prstGeom>
        </p:spPr>
        <p:txBody>
          <a:bodyPr vert="horz" lIns="146304" tIns="91440" rIns="146304" bIns="9144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15" name="SP Placeholder Draft Stamp" hidden="1"/>
          <p:cNvGrpSpPr/>
          <p:nvPr/>
        </p:nvGrpSpPr>
        <p:grpSpPr>
          <a:xfrm>
            <a:off x="5715265" y="6313655"/>
            <a:ext cx="1005945" cy="330864"/>
            <a:chOff x="5456237" y="6313664"/>
            <a:chExt cx="1005945" cy="330865"/>
          </a:xfrm>
        </p:grpSpPr>
        <p:sp>
          <p:nvSpPr>
            <p:cNvPr id="3" name="TextBox 2"/>
            <p:cNvSpPr txBox="1"/>
            <p:nvPr userDrawn="1"/>
          </p:nvSpPr>
          <p:spPr>
            <a:xfrm>
              <a:off x="5456237" y="6313664"/>
              <a:ext cx="1005945" cy="313773"/>
            </a:xfrm>
            <a:prstGeom prst="rect">
              <a:avLst/>
            </a:prstGeom>
            <a:noFill/>
          </p:spPr>
          <p:txBody>
            <a:bodyPr vert="horz" wrap="square" rtlCol="0" anchor="ctr">
              <a:spAutoFit/>
            </a:bodyPr>
            <a:lstStyle/>
            <a:p>
              <a:r>
                <a:rPr lang="en-US" sz="1399">
                  <a:latin typeface="+mn-lt"/>
                </a:rPr>
                <a:t>DRAFT</a:t>
              </a:r>
            </a:p>
          </p:txBody>
        </p:sp>
        <p:cxnSp>
          <p:nvCxnSpPr>
            <p:cNvPr id="5" name="Straight Connector 4"/>
            <p:cNvCxnSpPr/>
            <p:nvPr userDrawn="1"/>
          </p:nvCxnSpPr>
          <p:spPr bwMode="auto">
            <a:xfrm>
              <a:off x="5578209" y="6644529"/>
              <a:ext cx="762000" cy="0"/>
            </a:xfrm>
            <a:prstGeom prst="line">
              <a:avLst/>
            </a:prstGeom>
            <a:noFill/>
            <a:ln w="19050" cap="flat" cmpd="sng" algn="ctr">
              <a:solidFill>
                <a:schemeClr val="tx1"/>
              </a:solidFill>
              <a:prstDash val="solid"/>
              <a:round/>
              <a:headEnd type="none" w="med" len="med"/>
              <a:tailEnd type="none" w="med" len="med"/>
            </a:ln>
            <a:effectLst/>
          </p:spPr>
        </p:cxnSp>
        <p:cxnSp>
          <p:nvCxnSpPr>
            <p:cNvPr id="16" name="Straight Connector 15"/>
            <p:cNvCxnSpPr/>
            <p:nvPr userDrawn="1"/>
          </p:nvCxnSpPr>
          <p:spPr bwMode="auto">
            <a:xfrm>
              <a:off x="5578209" y="6317110"/>
              <a:ext cx="762000" cy="0"/>
            </a:xfrm>
            <a:prstGeom prst="line">
              <a:avLst/>
            </a:prstGeom>
            <a:noFill/>
            <a:ln w="19050" cap="flat" cmpd="sng" algn="ctr">
              <a:solidFill>
                <a:schemeClr val="tx1"/>
              </a:solidFill>
              <a:prstDash val="solid"/>
              <a:round/>
              <a:headEnd type="none" w="med" len="med"/>
              <a:tailEnd type="none" w="med" len="med"/>
            </a:ln>
            <a:effectLst/>
          </p:spPr>
        </p:cxnSp>
      </p:grpSp>
      <p:sp>
        <p:nvSpPr>
          <p:cNvPr id="4" name="Footer Placeholder 3"/>
          <p:cNvSpPr>
            <a:spLocks noGrp="1"/>
          </p:cNvSpPr>
          <p:nvPr>
            <p:ph type="ftr" sz="quarter" idx="3"/>
          </p:nvPr>
        </p:nvSpPr>
        <p:spPr>
          <a:xfrm>
            <a:off x="274639" y="6671361"/>
            <a:ext cx="4419598" cy="3231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46304" tIns="91440" rIns="146304" bIns="91440" rtlCol="0" anchor="ctr">
            <a:noAutofit/>
          </a:bodyPr>
          <a:lstStyle>
            <a:lvl1pPr>
              <a:defRPr lang="en-US" sz="900">
                <a:solidFill>
                  <a:srgbClr val="505050"/>
                </a:solidFill>
              </a:defRPr>
            </a:lvl1pPr>
          </a:lstStyle>
          <a:p>
            <a:pPr algn="l"/>
            <a:endParaRPr lang="en-US"/>
          </a:p>
        </p:txBody>
      </p:sp>
      <p:pic>
        <p:nvPicPr>
          <p:cNvPr id="12" name="Picture 11"/>
          <p:cNvPicPr>
            <a:picLocks noChangeAspect="1"/>
          </p:cNvPicPr>
          <p:nvPr/>
        </p:nvPicPr>
        <p:blipFill>
          <a:blip r:embed="rId23" cstate="email">
            <a:extLst>
              <a:ext uri="{28A0092B-C50C-407E-A947-70E740481C1C}">
                <a14:useLocalDpi xmlns:a14="http://schemas.microsoft.com/office/drawing/2010/main"/>
              </a:ext>
            </a:extLst>
          </a:blip>
          <a:stretch>
            <a:fillRect/>
          </a:stretch>
        </p:blipFill>
        <p:spPr>
          <a:xfrm rot="5400000">
            <a:off x="9393899" y="3050514"/>
            <a:ext cx="6995160" cy="894134"/>
          </a:xfrm>
          <a:prstGeom prst="rect">
            <a:avLst/>
          </a:prstGeom>
        </p:spPr>
      </p:pic>
      <p:grpSp>
        <p:nvGrpSpPr>
          <p:cNvPr id="13" name="Process 5" hidden="1"/>
          <p:cNvGrpSpPr>
            <a:grpSpLocks noChangeAspect="1"/>
          </p:cNvGrpSpPr>
          <p:nvPr userDrawn="1">
            <p:custDataLst>
              <p:tags r:id="rId12"/>
            </p:custDataLst>
          </p:nvPr>
        </p:nvGrpSpPr>
        <p:grpSpPr>
          <a:xfrm>
            <a:off x="12566022" y="1"/>
            <a:ext cx="875965" cy="135110"/>
            <a:chOff x="5395333" y="5886483"/>
            <a:chExt cx="800265" cy="132473"/>
          </a:xfrm>
        </p:grpSpPr>
        <p:sp>
          <p:nvSpPr>
            <p:cNvPr id="14" name="0/5 [0+]" hidden="1"/>
            <p:cNvSpPr>
              <a:spLocks noChangeAspect="1"/>
            </p:cNvSpPr>
            <p:nvPr>
              <p:custDataLst>
                <p:tags r:id="rId13"/>
              </p:custDataLst>
            </p:nvPr>
          </p:nvSpPr>
          <p:spPr>
            <a:xfrm>
              <a:off x="5395333" y="5886483"/>
              <a:ext cx="174452" cy="132473"/>
            </a:xfrm>
            <a:prstGeom prst="homePlate">
              <a:avLst>
                <a:gd name="adj" fmla="val 35062"/>
              </a:avLst>
            </a:prstGeom>
            <a:solidFill>
              <a:srgbClr val="D9D9D9"/>
            </a:solidFill>
            <a:ln w="19050" cmpd="sng">
              <a:noFill/>
            </a:ln>
          </p:spPr>
          <p:txBody>
            <a:bodyPr wrap="square" rtlCol="0" anchor="ctr">
              <a:noAutofit/>
            </a:bodyPr>
            <a:lstStyle/>
            <a:p>
              <a:pPr algn="ctr" eaLnBrk="1" fontAlgn="auto" hangingPunct="1">
                <a:spcBef>
                  <a:spcPts val="0"/>
                </a:spcBef>
                <a:spcAft>
                  <a:spcPts val="0"/>
                </a:spcAft>
              </a:pPr>
              <a:endParaRPr lang="en-US" sz="1632">
                <a:latin typeface="+mn-lt"/>
                <a:ea typeface="Open Sans" pitchFamily="34" charset="0"/>
                <a:cs typeface="Open Sans" pitchFamily="34" charset="0"/>
                <a:sym typeface="Wingdings" panose="05000000000000000000" pitchFamily="2" charset="2"/>
              </a:endParaRPr>
            </a:p>
          </p:txBody>
        </p:sp>
        <p:sp>
          <p:nvSpPr>
            <p:cNvPr id="17" name="1/5 [1]" hidden="1"/>
            <p:cNvSpPr>
              <a:spLocks noChangeAspect="1"/>
            </p:cNvSpPr>
            <p:nvPr>
              <p:custDataLst>
                <p:tags r:id="rId14"/>
              </p:custDataLst>
            </p:nvPr>
          </p:nvSpPr>
          <p:spPr>
            <a:xfrm>
              <a:off x="5395333" y="5886483"/>
              <a:ext cx="174453" cy="132473"/>
            </a:xfrm>
            <a:prstGeom prst="homePlate">
              <a:avLst>
                <a:gd name="adj" fmla="val 35062"/>
              </a:avLst>
            </a:prstGeom>
            <a:solidFill>
              <a:srgbClr val="4A7DB1"/>
            </a:solidFill>
            <a:ln w="19050" cmpd="sng">
              <a:noFill/>
            </a:ln>
          </p:spPr>
          <p:txBody>
            <a:bodyPr wrap="square" rtlCol="0" anchor="ctr">
              <a:noAutofit/>
            </a:bodyPr>
            <a:lstStyle/>
            <a:p>
              <a:pPr algn="ctr" eaLnBrk="1" fontAlgn="auto" hangingPunct="1">
                <a:spcBef>
                  <a:spcPts val="0"/>
                </a:spcBef>
                <a:spcAft>
                  <a:spcPts val="0"/>
                </a:spcAft>
              </a:pPr>
              <a:endParaRPr lang="en-US" sz="1632">
                <a:latin typeface="+mn-lt"/>
                <a:ea typeface="Open Sans" pitchFamily="34" charset="0"/>
                <a:cs typeface="Open Sans" pitchFamily="34" charset="0"/>
                <a:sym typeface="Wingdings" panose="05000000000000000000" pitchFamily="2" charset="2"/>
              </a:endParaRPr>
            </a:p>
          </p:txBody>
        </p:sp>
        <p:sp>
          <p:nvSpPr>
            <p:cNvPr id="18" name="0/5 [0+]" hidden="1"/>
            <p:cNvSpPr>
              <a:spLocks noChangeAspect="1"/>
            </p:cNvSpPr>
            <p:nvPr>
              <p:custDataLst>
                <p:tags r:id="rId15"/>
              </p:custDataLst>
            </p:nvPr>
          </p:nvSpPr>
          <p:spPr>
            <a:xfrm>
              <a:off x="5551786" y="5886483"/>
              <a:ext cx="174452" cy="132473"/>
            </a:xfrm>
            <a:prstGeom prst="chevron">
              <a:avLst>
                <a:gd name="adj" fmla="val 35062"/>
              </a:avLst>
            </a:prstGeom>
            <a:solidFill>
              <a:srgbClr val="D9D9D9"/>
            </a:solidFill>
            <a:ln w="19050" cmpd="sng">
              <a:noFill/>
            </a:ln>
          </p:spPr>
          <p:txBody>
            <a:bodyPr wrap="square" rtlCol="0" anchor="ctr">
              <a:noAutofit/>
            </a:bodyPr>
            <a:lstStyle/>
            <a:p>
              <a:pPr algn="ctr" eaLnBrk="1" fontAlgn="auto" hangingPunct="1">
                <a:spcBef>
                  <a:spcPts val="0"/>
                </a:spcBef>
                <a:spcAft>
                  <a:spcPts val="0"/>
                </a:spcAft>
              </a:pPr>
              <a:endParaRPr lang="en-US" sz="1632">
                <a:latin typeface="+mn-lt"/>
                <a:ea typeface="Open Sans" pitchFamily="34" charset="0"/>
                <a:cs typeface="Open Sans" pitchFamily="34" charset="0"/>
                <a:sym typeface="Wingdings" panose="05000000000000000000" pitchFamily="2" charset="2"/>
              </a:endParaRPr>
            </a:p>
          </p:txBody>
        </p:sp>
        <p:sp>
          <p:nvSpPr>
            <p:cNvPr id="19" name="2/5 [2]" hidden="1"/>
            <p:cNvSpPr>
              <a:spLocks noChangeAspect="1"/>
            </p:cNvSpPr>
            <p:nvPr>
              <p:custDataLst>
                <p:tags r:id="rId16"/>
              </p:custDataLst>
            </p:nvPr>
          </p:nvSpPr>
          <p:spPr>
            <a:xfrm>
              <a:off x="5551787" y="5886483"/>
              <a:ext cx="174453" cy="132473"/>
            </a:xfrm>
            <a:prstGeom prst="chevron">
              <a:avLst>
                <a:gd name="adj" fmla="val 35062"/>
              </a:avLst>
            </a:prstGeom>
            <a:solidFill>
              <a:srgbClr val="4A7DB1"/>
            </a:solidFill>
            <a:ln w="19050" cmpd="sng">
              <a:noFill/>
            </a:ln>
          </p:spPr>
          <p:txBody>
            <a:bodyPr wrap="square" rtlCol="0" anchor="ctr">
              <a:noAutofit/>
            </a:bodyPr>
            <a:lstStyle/>
            <a:p>
              <a:pPr algn="ctr" eaLnBrk="1" fontAlgn="auto" hangingPunct="1">
                <a:spcBef>
                  <a:spcPts val="0"/>
                </a:spcBef>
                <a:spcAft>
                  <a:spcPts val="0"/>
                </a:spcAft>
              </a:pPr>
              <a:endParaRPr lang="en-US" sz="1632">
                <a:latin typeface="+mn-lt"/>
                <a:ea typeface="Open Sans" pitchFamily="34" charset="0"/>
                <a:cs typeface="Open Sans" pitchFamily="34" charset="0"/>
                <a:sym typeface="Wingdings" panose="05000000000000000000" pitchFamily="2" charset="2"/>
              </a:endParaRPr>
            </a:p>
          </p:txBody>
        </p:sp>
        <p:sp>
          <p:nvSpPr>
            <p:cNvPr id="20" name="0/5 [0+]" hidden="1"/>
            <p:cNvSpPr>
              <a:spLocks noChangeAspect="1"/>
            </p:cNvSpPr>
            <p:nvPr>
              <p:custDataLst>
                <p:tags r:id="rId17"/>
              </p:custDataLst>
            </p:nvPr>
          </p:nvSpPr>
          <p:spPr>
            <a:xfrm>
              <a:off x="5708240" y="5886483"/>
              <a:ext cx="174452" cy="132473"/>
            </a:xfrm>
            <a:prstGeom prst="chevron">
              <a:avLst>
                <a:gd name="adj" fmla="val 35062"/>
              </a:avLst>
            </a:prstGeom>
            <a:solidFill>
              <a:srgbClr val="D9D9D9"/>
            </a:solidFill>
            <a:ln w="19050" cmpd="sng">
              <a:noFill/>
            </a:ln>
          </p:spPr>
          <p:txBody>
            <a:bodyPr wrap="square" rtlCol="0" anchor="ctr">
              <a:noAutofit/>
            </a:bodyPr>
            <a:lstStyle/>
            <a:p>
              <a:pPr algn="ctr" eaLnBrk="1" fontAlgn="auto" hangingPunct="1">
                <a:spcBef>
                  <a:spcPts val="0"/>
                </a:spcBef>
                <a:spcAft>
                  <a:spcPts val="0"/>
                </a:spcAft>
              </a:pPr>
              <a:endParaRPr lang="en-US" sz="1632">
                <a:latin typeface="+mn-lt"/>
                <a:ea typeface="Open Sans" pitchFamily="34" charset="0"/>
                <a:cs typeface="Open Sans" pitchFamily="34" charset="0"/>
                <a:sym typeface="Wingdings" panose="05000000000000000000" pitchFamily="2" charset="2"/>
              </a:endParaRPr>
            </a:p>
          </p:txBody>
        </p:sp>
        <p:sp>
          <p:nvSpPr>
            <p:cNvPr id="21" name="3/5 [3]" hidden="1"/>
            <p:cNvSpPr>
              <a:spLocks noChangeAspect="1"/>
            </p:cNvSpPr>
            <p:nvPr>
              <p:custDataLst>
                <p:tags r:id="rId18"/>
              </p:custDataLst>
            </p:nvPr>
          </p:nvSpPr>
          <p:spPr>
            <a:xfrm>
              <a:off x="5708240" y="5886483"/>
              <a:ext cx="174452" cy="132473"/>
            </a:xfrm>
            <a:prstGeom prst="chevron">
              <a:avLst>
                <a:gd name="adj" fmla="val 35062"/>
              </a:avLst>
            </a:prstGeom>
            <a:solidFill>
              <a:srgbClr val="4A7DB1"/>
            </a:solidFill>
            <a:ln w="19050" cmpd="sng">
              <a:noFill/>
            </a:ln>
          </p:spPr>
          <p:txBody>
            <a:bodyPr wrap="square" rtlCol="0" anchor="ctr">
              <a:noAutofit/>
            </a:bodyPr>
            <a:lstStyle/>
            <a:p>
              <a:pPr algn="ctr" eaLnBrk="1" fontAlgn="auto" hangingPunct="1">
                <a:spcBef>
                  <a:spcPts val="0"/>
                </a:spcBef>
                <a:spcAft>
                  <a:spcPts val="0"/>
                </a:spcAft>
              </a:pPr>
              <a:endParaRPr lang="en-US" sz="1632">
                <a:latin typeface="+mn-lt"/>
                <a:ea typeface="Open Sans" pitchFamily="34" charset="0"/>
                <a:cs typeface="Open Sans" pitchFamily="34" charset="0"/>
                <a:sym typeface="Wingdings" panose="05000000000000000000" pitchFamily="2" charset="2"/>
              </a:endParaRPr>
            </a:p>
          </p:txBody>
        </p:sp>
        <p:sp>
          <p:nvSpPr>
            <p:cNvPr id="22" name="0/5 [0+]" hidden="1"/>
            <p:cNvSpPr>
              <a:spLocks noChangeAspect="1"/>
            </p:cNvSpPr>
            <p:nvPr>
              <p:custDataLst>
                <p:tags r:id="rId19"/>
              </p:custDataLst>
            </p:nvPr>
          </p:nvSpPr>
          <p:spPr>
            <a:xfrm>
              <a:off x="5864692" y="5886483"/>
              <a:ext cx="174452" cy="132473"/>
            </a:xfrm>
            <a:prstGeom prst="chevron">
              <a:avLst>
                <a:gd name="adj" fmla="val 35062"/>
              </a:avLst>
            </a:prstGeom>
            <a:solidFill>
              <a:srgbClr val="D9D9D9"/>
            </a:solidFill>
            <a:ln w="19050" cmpd="sng">
              <a:noFill/>
            </a:ln>
          </p:spPr>
          <p:txBody>
            <a:bodyPr wrap="square" rtlCol="0" anchor="ctr">
              <a:noAutofit/>
            </a:bodyPr>
            <a:lstStyle/>
            <a:p>
              <a:pPr algn="ctr" eaLnBrk="1" fontAlgn="auto" hangingPunct="1">
                <a:spcBef>
                  <a:spcPts val="0"/>
                </a:spcBef>
                <a:spcAft>
                  <a:spcPts val="0"/>
                </a:spcAft>
              </a:pPr>
              <a:endParaRPr lang="en-US" sz="1632">
                <a:latin typeface="+mn-lt"/>
                <a:ea typeface="Open Sans" pitchFamily="34" charset="0"/>
                <a:cs typeface="Open Sans" pitchFamily="34" charset="0"/>
                <a:sym typeface="Wingdings" panose="05000000000000000000" pitchFamily="2" charset="2"/>
              </a:endParaRPr>
            </a:p>
          </p:txBody>
        </p:sp>
        <p:sp>
          <p:nvSpPr>
            <p:cNvPr id="23" name="4/5 [4]" hidden="1"/>
            <p:cNvSpPr>
              <a:spLocks noChangeAspect="1"/>
            </p:cNvSpPr>
            <p:nvPr>
              <p:custDataLst>
                <p:tags r:id="rId20"/>
              </p:custDataLst>
            </p:nvPr>
          </p:nvSpPr>
          <p:spPr>
            <a:xfrm>
              <a:off x="5864693" y="5886483"/>
              <a:ext cx="174453" cy="132473"/>
            </a:xfrm>
            <a:prstGeom prst="chevron">
              <a:avLst>
                <a:gd name="adj" fmla="val 35062"/>
              </a:avLst>
            </a:prstGeom>
            <a:solidFill>
              <a:srgbClr val="4A7DB1"/>
            </a:solidFill>
            <a:ln w="19050" cmpd="sng">
              <a:noFill/>
            </a:ln>
          </p:spPr>
          <p:txBody>
            <a:bodyPr wrap="square" rtlCol="0" anchor="ctr">
              <a:noAutofit/>
            </a:bodyPr>
            <a:lstStyle/>
            <a:p>
              <a:pPr algn="ctr" eaLnBrk="1" fontAlgn="auto" hangingPunct="1">
                <a:spcBef>
                  <a:spcPts val="0"/>
                </a:spcBef>
                <a:spcAft>
                  <a:spcPts val="0"/>
                </a:spcAft>
              </a:pPr>
              <a:endParaRPr lang="en-US" sz="1632">
                <a:latin typeface="+mn-lt"/>
                <a:ea typeface="Open Sans" pitchFamily="34" charset="0"/>
                <a:cs typeface="Open Sans" pitchFamily="34" charset="0"/>
                <a:sym typeface="Wingdings" panose="05000000000000000000" pitchFamily="2" charset="2"/>
              </a:endParaRPr>
            </a:p>
          </p:txBody>
        </p:sp>
        <p:sp>
          <p:nvSpPr>
            <p:cNvPr id="24" name="0/5 [0+]" hidden="1"/>
            <p:cNvSpPr>
              <a:spLocks noChangeAspect="1"/>
            </p:cNvSpPr>
            <p:nvPr>
              <p:custDataLst>
                <p:tags r:id="rId21"/>
              </p:custDataLst>
            </p:nvPr>
          </p:nvSpPr>
          <p:spPr>
            <a:xfrm>
              <a:off x="6021146" y="5886483"/>
              <a:ext cx="174452" cy="132473"/>
            </a:xfrm>
            <a:prstGeom prst="chevron">
              <a:avLst>
                <a:gd name="adj" fmla="val 35062"/>
              </a:avLst>
            </a:prstGeom>
            <a:solidFill>
              <a:srgbClr val="D9D9D9"/>
            </a:solidFill>
            <a:ln w="19050" cmpd="sng">
              <a:noFill/>
            </a:ln>
          </p:spPr>
          <p:txBody>
            <a:bodyPr wrap="square" rtlCol="0" anchor="ctr">
              <a:noAutofit/>
            </a:bodyPr>
            <a:lstStyle/>
            <a:p>
              <a:pPr algn="ctr" eaLnBrk="1" fontAlgn="auto" hangingPunct="1">
                <a:spcBef>
                  <a:spcPts val="0"/>
                </a:spcBef>
                <a:spcAft>
                  <a:spcPts val="0"/>
                </a:spcAft>
              </a:pPr>
              <a:endParaRPr lang="en-US" sz="1632">
                <a:latin typeface="+mn-lt"/>
                <a:ea typeface="Open Sans" pitchFamily="34" charset="0"/>
                <a:cs typeface="Open Sans" pitchFamily="34" charset="0"/>
                <a:sym typeface="Wingdings" panose="05000000000000000000" pitchFamily="2" charset="2"/>
              </a:endParaRPr>
            </a:p>
          </p:txBody>
        </p:sp>
        <p:sp>
          <p:nvSpPr>
            <p:cNvPr id="25" name="5/5 [5]" hidden="1"/>
            <p:cNvSpPr>
              <a:spLocks noChangeAspect="1"/>
            </p:cNvSpPr>
            <p:nvPr>
              <p:custDataLst>
                <p:tags r:id="rId22"/>
              </p:custDataLst>
            </p:nvPr>
          </p:nvSpPr>
          <p:spPr>
            <a:xfrm>
              <a:off x="6021146" y="5886483"/>
              <a:ext cx="174452" cy="132473"/>
            </a:xfrm>
            <a:prstGeom prst="chevron">
              <a:avLst>
                <a:gd name="adj" fmla="val 35062"/>
              </a:avLst>
            </a:prstGeom>
            <a:solidFill>
              <a:srgbClr val="4A7DB1"/>
            </a:solidFill>
            <a:ln w="19050" cmpd="sng">
              <a:noFill/>
            </a:ln>
          </p:spPr>
          <p:txBody>
            <a:bodyPr wrap="square" rtlCol="0" anchor="ctr">
              <a:noAutofit/>
            </a:bodyPr>
            <a:lstStyle/>
            <a:p>
              <a:pPr algn="ctr" eaLnBrk="1" fontAlgn="auto" hangingPunct="1">
                <a:spcBef>
                  <a:spcPts val="0"/>
                </a:spcBef>
                <a:spcAft>
                  <a:spcPts val="0"/>
                </a:spcAft>
              </a:pPr>
              <a:endParaRPr lang="en-US" sz="1632">
                <a:latin typeface="+mn-lt"/>
                <a:ea typeface="Open Sans" pitchFamily="34" charset="0"/>
                <a:cs typeface="Open Sans" pitchFamily="34" charset="0"/>
                <a:sym typeface="Wingdings" panose="05000000000000000000" pitchFamily="2" charset="2"/>
              </a:endParaRPr>
            </a:p>
          </p:txBody>
        </p:sp>
      </p:grpSp>
    </p:spTree>
    <p:extLst>
      <p:ext uri="{BB962C8B-B14F-4D97-AF65-F5344CB8AC3E}">
        <p14:creationId xmlns:p14="http://schemas.microsoft.com/office/powerpoint/2010/main" val="3762576099"/>
      </p:ext>
    </p:extLst>
  </p:cSld>
  <p:clrMap bg1="lt1" tx1="dk1" bg2="lt2" tx2="dk2" accent1="accent1" accent2="accent2" accent3="accent3" accent4="accent4" accent5="accent5" accent6="accent6" hlink="hlink" folHlink="folHlink"/>
  <p:sldLayoutIdLst>
    <p:sldLayoutId id="2147484950" r:id="rId1"/>
    <p:sldLayoutId id="2147484951" r:id="rId2"/>
    <p:sldLayoutId id="2147484952" r:id="rId3"/>
    <p:sldLayoutId id="2147484953" r:id="rId4"/>
    <p:sldLayoutId id="2147484954" r:id="rId5"/>
    <p:sldLayoutId id="2147484955" r:id="rId6"/>
    <p:sldLayoutId id="2147484956" r:id="rId7"/>
    <p:sldLayoutId id="2147484957" r:id="rId8"/>
    <p:sldLayoutId id="2147484958" r:id="rId9"/>
    <p:sldLayoutId id="2147484959" r:id="rId10"/>
  </p:sldLayoutIdLst>
  <p:hf sldNum="0" hdr="0" ftr="0" dt="0"/>
  <p:txStyles>
    <p:titleStyle>
      <a:lvl1pPr algn="l" defTabSz="1048077" rtl="0" eaLnBrk="1" fontAlgn="base" hangingPunct="1">
        <a:spcBef>
          <a:spcPct val="0"/>
        </a:spcBef>
        <a:spcAft>
          <a:spcPct val="0"/>
        </a:spcAft>
        <a:defRPr sz="3199" b="0" baseline="0">
          <a:solidFill>
            <a:schemeClr val="accent4"/>
          </a:solidFill>
          <a:latin typeface="+mj-lt"/>
          <a:ea typeface="+mj-ea"/>
          <a:cs typeface="+mj-cs"/>
        </a:defRPr>
      </a:lvl1pPr>
      <a:lvl2pPr algn="l" defTabSz="1048077" rtl="0" eaLnBrk="1" fontAlgn="base" hangingPunct="1">
        <a:spcBef>
          <a:spcPct val="0"/>
        </a:spcBef>
        <a:spcAft>
          <a:spcPct val="0"/>
        </a:spcAft>
        <a:defRPr sz="2800" b="1">
          <a:solidFill>
            <a:schemeClr val="tx2"/>
          </a:solidFill>
          <a:latin typeface="Trebuchet MS" pitchFamily="34" charset="0"/>
          <a:cs typeface="Arial" charset="0"/>
        </a:defRPr>
      </a:lvl2pPr>
      <a:lvl3pPr algn="l" defTabSz="1048077" rtl="0" eaLnBrk="1" fontAlgn="base" hangingPunct="1">
        <a:spcBef>
          <a:spcPct val="0"/>
        </a:spcBef>
        <a:spcAft>
          <a:spcPct val="0"/>
        </a:spcAft>
        <a:defRPr sz="2800" b="1">
          <a:solidFill>
            <a:schemeClr val="tx2"/>
          </a:solidFill>
          <a:latin typeface="Trebuchet MS" pitchFamily="34" charset="0"/>
          <a:cs typeface="Arial" charset="0"/>
        </a:defRPr>
      </a:lvl3pPr>
      <a:lvl4pPr algn="l" defTabSz="1048077" rtl="0" eaLnBrk="1" fontAlgn="base" hangingPunct="1">
        <a:spcBef>
          <a:spcPct val="0"/>
        </a:spcBef>
        <a:spcAft>
          <a:spcPct val="0"/>
        </a:spcAft>
        <a:defRPr sz="2800" b="1">
          <a:solidFill>
            <a:schemeClr val="tx2"/>
          </a:solidFill>
          <a:latin typeface="Trebuchet MS" pitchFamily="34" charset="0"/>
          <a:cs typeface="Arial" charset="0"/>
        </a:defRPr>
      </a:lvl4pPr>
      <a:lvl5pPr algn="l" defTabSz="1048077" rtl="0" eaLnBrk="1" fontAlgn="base" hangingPunct="1">
        <a:spcBef>
          <a:spcPct val="0"/>
        </a:spcBef>
        <a:spcAft>
          <a:spcPct val="0"/>
        </a:spcAft>
        <a:defRPr sz="2800" b="1">
          <a:solidFill>
            <a:schemeClr val="tx2"/>
          </a:solidFill>
          <a:latin typeface="Trebuchet MS" pitchFamily="34" charset="0"/>
          <a:cs typeface="Arial" charset="0"/>
        </a:defRPr>
      </a:lvl5pPr>
      <a:lvl6pPr marL="539009" algn="l" defTabSz="1048077" rtl="0" eaLnBrk="1" fontAlgn="base" hangingPunct="1">
        <a:spcBef>
          <a:spcPct val="0"/>
        </a:spcBef>
        <a:spcAft>
          <a:spcPct val="0"/>
        </a:spcAft>
        <a:defRPr sz="2800" b="1">
          <a:solidFill>
            <a:schemeClr val="tx2"/>
          </a:solidFill>
          <a:latin typeface="Trebuchet MS" pitchFamily="34" charset="0"/>
          <a:cs typeface="Arial" charset="0"/>
        </a:defRPr>
      </a:lvl6pPr>
      <a:lvl7pPr marL="1078030" algn="l" defTabSz="1048077" rtl="0" eaLnBrk="1" fontAlgn="base" hangingPunct="1">
        <a:spcBef>
          <a:spcPct val="0"/>
        </a:spcBef>
        <a:spcAft>
          <a:spcPct val="0"/>
        </a:spcAft>
        <a:defRPr sz="2800" b="1">
          <a:solidFill>
            <a:schemeClr val="tx2"/>
          </a:solidFill>
          <a:latin typeface="Trebuchet MS" pitchFamily="34" charset="0"/>
          <a:cs typeface="Arial" charset="0"/>
        </a:defRPr>
      </a:lvl7pPr>
      <a:lvl8pPr marL="1617039" algn="l" defTabSz="1048077" rtl="0" eaLnBrk="1" fontAlgn="base" hangingPunct="1">
        <a:spcBef>
          <a:spcPct val="0"/>
        </a:spcBef>
        <a:spcAft>
          <a:spcPct val="0"/>
        </a:spcAft>
        <a:defRPr sz="2800" b="1">
          <a:solidFill>
            <a:schemeClr val="tx2"/>
          </a:solidFill>
          <a:latin typeface="Trebuchet MS" pitchFamily="34" charset="0"/>
          <a:cs typeface="Arial" charset="0"/>
        </a:defRPr>
      </a:lvl8pPr>
      <a:lvl9pPr marL="2156053" algn="l" defTabSz="1048077" rtl="0" eaLnBrk="1" fontAlgn="base" hangingPunct="1">
        <a:spcBef>
          <a:spcPct val="0"/>
        </a:spcBef>
        <a:spcAft>
          <a:spcPct val="0"/>
        </a:spcAft>
        <a:defRPr sz="2800" b="1">
          <a:solidFill>
            <a:schemeClr val="tx2"/>
          </a:solidFill>
          <a:latin typeface="Trebuchet MS" pitchFamily="34" charset="0"/>
          <a:cs typeface="Arial" charset="0"/>
        </a:defRPr>
      </a:lvl9pPr>
    </p:titleStyle>
    <p:bodyStyle>
      <a:lvl1pPr marL="0" indent="0" algn="l" defTabSz="1048077" rtl="0" eaLnBrk="1" fontAlgn="base" hangingPunct="1">
        <a:spcBef>
          <a:spcPts val="0"/>
        </a:spcBef>
        <a:spcAft>
          <a:spcPts val="300"/>
        </a:spcAft>
        <a:buClrTx/>
        <a:buFontTx/>
        <a:buNone/>
        <a:defRPr sz="1800" b="0" cap="none" spc="0" baseline="0">
          <a:ln>
            <a:noFill/>
          </a:ln>
          <a:solidFill>
            <a:schemeClr val="tx1"/>
          </a:solidFill>
          <a:effectLst/>
          <a:latin typeface="+mn-lt"/>
          <a:ea typeface="+mn-ea"/>
          <a:cs typeface="+mn-cs"/>
        </a:defRPr>
      </a:lvl1pPr>
      <a:lvl2pPr marL="456597" marR="0" indent="-228300" algn="l" defTabSz="1048077" rtl="0" eaLnBrk="1" fontAlgn="base" latinLnBrk="0" hangingPunct="1">
        <a:lnSpc>
          <a:spcPct val="100000"/>
        </a:lnSpc>
        <a:spcBef>
          <a:spcPts val="0"/>
        </a:spcBef>
        <a:spcAft>
          <a:spcPts val="300"/>
        </a:spcAft>
        <a:buClrTx/>
        <a:buSzTx/>
        <a:buFont typeface="Arial" panose="020B0604020202020204" pitchFamily="34" charset="0"/>
        <a:buChar char="•"/>
        <a:tabLst/>
        <a:defRPr sz="1599" b="0">
          <a:solidFill>
            <a:schemeClr val="tx1"/>
          </a:solidFill>
          <a:latin typeface="+mn-lt"/>
          <a:cs typeface="+mn-cs"/>
        </a:defRPr>
      </a:lvl2pPr>
      <a:lvl3pPr marL="684897" indent="-228300" algn="l" defTabSz="1048077" rtl="0" eaLnBrk="1" fontAlgn="base" hangingPunct="1">
        <a:spcBef>
          <a:spcPts val="0"/>
        </a:spcBef>
        <a:spcAft>
          <a:spcPts val="300"/>
        </a:spcAft>
        <a:buClrTx/>
        <a:buFont typeface="Arial" pitchFamily="34" charset="0"/>
        <a:buChar char="•"/>
        <a:defRPr sz="1399" b="0">
          <a:solidFill>
            <a:schemeClr val="tx1"/>
          </a:solidFill>
          <a:latin typeface="+mn-lt"/>
          <a:cs typeface="+mn-cs"/>
        </a:defRPr>
      </a:lvl3pPr>
      <a:lvl4pPr marL="913194" indent="-228300" algn="l" defTabSz="1048077" rtl="0" eaLnBrk="1" fontAlgn="base" hangingPunct="1">
        <a:spcBef>
          <a:spcPts val="0"/>
        </a:spcBef>
        <a:spcAft>
          <a:spcPts val="300"/>
        </a:spcAft>
        <a:buClrTx/>
        <a:buFont typeface="Arial" panose="020B0604020202020204" pitchFamily="34" charset="0"/>
        <a:buChar char="•"/>
        <a:defRPr sz="1199" b="0">
          <a:solidFill>
            <a:schemeClr val="tx1"/>
          </a:solidFill>
          <a:latin typeface="+mn-lt"/>
          <a:cs typeface="+mn-cs"/>
        </a:defRPr>
      </a:lvl4pPr>
      <a:lvl5pPr marL="1141492" indent="-228300" algn="l" defTabSz="1048077" rtl="0" eaLnBrk="1" fontAlgn="base" hangingPunct="1">
        <a:spcBef>
          <a:spcPts val="0"/>
        </a:spcBef>
        <a:spcAft>
          <a:spcPts val="300"/>
        </a:spcAft>
        <a:buClrTx/>
        <a:buFont typeface="Arial" pitchFamily="34" charset="0"/>
        <a:buChar char="•"/>
        <a:defRPr sz="1099" b="0">
          <a:solidFill>
            <a:schemeClr val="tx1"/>
          </a:solidFill>
          <a:latin typeface="+mn-lt"/>
          <a:cs typeface="+mn-cs"/>
        </a:defRPr>
      </a:lvl5pPr>
      <a:lvl6pPr marL="2895322" indent="-260149" algn="l" defTabSz="1048077" rtl="0" eaLnBrk="1" fontAlgn="base" hangingPunct="1">
        <a:spcBef>
          <a:spcPct val="20000"/>
        </a:spcBef>
        <a:spcAft>
          <a:spcPct val="0"/>
        </a:spcAft>
        <a:buClr>
          <a:schemeClr val="tx2"/>
        </a:buClr>
        <a:buFont typeface="Trebuchet MS" pitchFamily="34" charset="0"/>
        <a:buChar char="–"/>
        <a:defRPr sz="1900">
          <a:solidFill>
            <a:schemeClr val="tx1"/>
          </a:solidFill>
          <a:latin typeface="+mn-lt"/>
          <a:cs typeface="+mn-cs"/>
        </a:defRPr>
      </a:lvl6pPr>
      <a:lvl7pPr marL="3434337" indent="-260149" algn="l" defTabSz="1048077" rtl="0" eaLnBrk="1" fontAlgn="base" hangingPunct="1">
        <a:spcBef>
          <a:spcPct val="20000"/>
        </a:spcBef>
        <a:spcAft>
          <a:spcPct val="0"/>
        </a:spcAft>
        <a:buClr>
          <a:schemeClr val="tx2"/>
        </a:buClr>
        <a:buFont typeface="Trebuchet MS" pitchFamily="34" charset="0"/>
        <a:buChar char="–"/>
        <a:defRPr sz="1900">
          <a:solidFill>
            <a:schemeClr val="tx1"/>
          </a:solidFill>
          <a:latin typeface="+mn-lt"/>
          <a:cs typeface="+mn-cs"/>
        </a:defRPr>
      </a:lvl7pPr>
      <a:lvl8pPr marL="3973347" indent="-260149" algn="l" defTabSz="1048077" rtl="0" eaLnBrk="1" fontAlgn="base" hangingPunct="1">
        <a:spcBef>
          <a:spcPct val="20000"/>
        </a:spcBef>
        <a:spcAft>
          <a:spcPct val="0"/>
        </a:spcAft>
        <a:buClr>
          <a:schemeClr val="tx2"/>
        </a:buClr>
        <a:buFont typeface="Trebuchet MS" pitchFamily="34" charset="0"/>
        <a:buChar char="–"/>
        <a:defRPr sz="1900">
          <a:solidFill>
            <a:schemeClr val="tx1"/>
          </a:solidFill>
          <a:latin typeface="+mn-lt"/>
          <a:cs typeface="+mn-cs"/>
        </a:defRPr>
      </a:lvl8pPr>
      <a:lvl9pPr marL="4512360" indent="-260149" algn="l" defTabSz="1048077" rtl="0" eaLnBrk="1" fontAlgn="base" hangingPunct="1">
        <a:spcBef>
          <a:spcPct val="20000"/>
        </a:spcBef>
        <a:spcAft>
          <a:spcPct val="0"/>
        </a:spcAft>
        <a:buClr>
          <a:schemeClr val="tx2"/>
        </a:buClr>
        <a:buFont typeface="Trebuchet MS" pitchFamily="34" charset="0"/>
        <a:buChar char="–"/>
        <a:defRPr sz="1900">
          <a:solidFill>
            <a:schemeClr val="tx1"/>
          </a:solidFill>
          <a:latin typeface="+mn-lt"/>
          <a:cs typeface="+mn-cs"/>
        </a:defRPr>
      </a:lvl9pPr>
    </p:bodyStyle>
    <p:otherStyle>
      <a:defPPr>
        <a:defRPr lang="en-US"/>
      </a:defPPr>
      <a:lvl1pPr marL="0" algn="l" defTabSz="1078030" rtl="0" eaLnBrk="1" latinLnBrk="0" hangingPunct="1">
        <a:defRPr sz="2100" kern="1200">
          <a:solidFill>
            <a:schemeClr val="tx1"/>
          </a:solidFill>
          <a:latin typeface="+mn-lt"/>
          <a:ea typeface="+mn-ea"/>
          <a:cs typeface="+mn-cs"/>
        </a:defRPr>
      </a:lvl1pPr>
      <a:lvl2pPr marL="539009" algn="l" defTabSz="1078030" rtl="0" eaLnBrk="1" latinLnBrk="0" hangingPunct="1">
        <a:defRPr sz="2100" kern="1200">
          <a:solidFill>
            <a:schemeClr val="tx1"/>
          </a:solidFill>
          <a:latin typeface="+mn-lt"/>
          <a:ea typeface="+mn-ea"/>
          <a:cs typeface="+mn-cs"/>
        </a:defRPr>
      </a:lvl2pPr>
      <a:lvl3pPr marL="1078030" algn="l" defTabSz="1078030" rtl="0" eaLnBrk="1" latinLnBrk="0" hangingPunct="1">
        <a:defRPr sz="2100" kern="1200">
          <a:solidFill>
            <a:schemeClr val="tx1"/>
          </a:solidFill>
          <a:latin typeface="+mn-lt"/>
          <a:ea typeface="+mn-ea"/>
          <a:cs typeface="+mn-cs"/>
        </a:defRPr>
      </a:lvl3pPr>
      <a:lvl4pPr marL="1617039" algn="l" defTabSz="1078030" rtl="0" eaLnBrk="1" latinLnBrk="0" hangingPunct="1">
        <a:defRPr sz="2100" kern="1200">
          <a:solidFill>
            <a:schemeClr val="tx1"/>
          </a:solidFill>
          <a:latin typeface="+mn-lt"/>
          <a:ea typeface="+mn-ea"/>
          <a:cs typeface="+mn-cs"/>
        </a:defRPr>
      </a:lvl4pPr>
      <a:lvl5pPr marL="2156053" algn="l" defTabSz="1078030" rtl="0" eaLnBrk="1" latinLnBrk="0" hangingPunct="1">
        <a:defRPr sz="2100" kern="1200">
          <a:solidFill>
            <a:schemeClr val="tx1"/>
          </a:solidFill>
          <a:latin typeface="+mn-lt"/>
          <a:ea typeface="+mn-ea"/>
          <a:cs typeface="+mn-cs"/>
        </a:defRPr>
      </a:lvl5pPr>
      <a:lvl6pPr marL="2695057" algn="l" defTabSz="1078030" rtl="0" eaLnBrk="1" latinLnBrk="0" hangingPunct="1">
        <a:defRPr sz="2100" kern="1200">
          <a:solidFill>
            <a:schemeClr val="tx1"/>
          </a:solidFill>
          <a:latin typeface="+mn-lt"/>
          <a:ea typeface="+mn-ea"/>
          <a:cs typeface="+mn-cs"/>
        </a:defRPr>
      </a:lvl6pPr>
      <a:lvl7pPr marL="3234074" algn="l" defTabSz="1078030" rtl="0" eaLnBrk="1" latinLnBrk="0" hangingPunct="1">
        <a:defRPr sz="2100" kern="1200">
          <a:solidFill>
            <a:schemeClr val="tx1"/>
          </a:solidFill>
          <a:latin typeface="+mn-lt"/>
          <a:ea typeface="+mn-ea"/>
          <a:cs typeface="+mn-cs"/>
        </a:defRPr>
      </a:lvl7pPr>
      <a:lvl8pPr marL="3773087" algn="l" defTabSz="1078030" rtl="0" eaLnBrk="1" latinLnBrk="0" hangingPunct="1">
        <a:defRPr sz="2100" kern="1200">
          <a:solidFill>
            <a:schemeClr val="tx1"/>
          </a:solidFill>
          <a:latin typeface="+mn-lt"/>
          <a:ea typeface="+mn-ea"/>
          <a:cs typeface="+mn-cs"/>
        </a:defRPr>
      </a:lvl8pPr>
      <a:lvl9pPr marL="4312096" algn="l" defTabSz="1078030" rtl="0" eaLnBrk="1" latinLnBrk="0" hangingPunct="1">
        <a:defRPr sz="21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203">
          <p15:clr>
            <a:srgbClr val="F26B43"/>
          </p15:clr>
        </p15:guide>
        <p15:guide id="2" pos="3917">
          <p15:clr>
            <a:srgbClr val="F26B43"/>
          </p15:clr>
        </p15:guide>
        <p15:guide id="3" pos="173">
          <p15:clr>
            <a:srgbClr val="F26B43"/>
          </p15:clr>
        </p15:guide>
        <p15:guide id="4" pos="7662">
          <p15:clr>
            <a:srgbClr val="F26B43"/>
          </p15:clr>
        </p15:guide>
        <p15:guide id="5" orient="horz" pos="143">
          <p15:clr>
            <a:srgbClr val="F26B43"/>
          </p15:clr>
        </p15:guide>
        <p15:guide id="6" orient="horz" pos="721">
          <p15:clr>
            <a:srgbClr val="F26B43"/>
          </p15:clr>
        </p15:guide>
        <p15:guide id="8" orient="horz" pos="3886">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1"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14" cstate="email">
            <a:extLst>
              <a:ext uri="{28A0092B-C50C-407E-A947-70E740481C1C}">
                <a14:useLocalDpi xmlns:a14="http://schemas.microsoft.com/office/drawing/2010/main"/>
              </a:ext>
            </a:extLst>
          </a:blip>
          <a:stretch>
            <a:fillRect/>
          </a:stretch>
        </p:blipFill>
        <p:spPr>
          <a:xfrm rot="5400000">
            <a:off x="9393899" y="3050514"/>
            <a:ext cx="6995160" cy="894134"/>
          </a:xfrm>
          <a:prstGeom prst="rect">
            <a:avLst/>
          </a:prstGeom>
        </p:spPr>
      </p:pic>
    </p:spTree>
    <p:extLst>
      <p:ext uri="{BB962C8B-B14F-4D97-AF65-F5344CB8AC3E}">
        <p14:creationId xmlns:p14="http://schemas.microsoft.com/office/powerpoint/2010/main" val="1229641942"/>
      </p:ext>
    </p:extLst>
  </p:cSld>
  <p:clrMap bg1="lt1" tx1="dk1" bg2="lt2" tx2="dk2" accent1="accent1" accent2="accent2" accent3="accent3" accent4="accent4" accent5="accent5" accent6="accent6" hlink="hlink" folHlink="folHlink"/>
  <p:sldLayoutIdLst>
    <p:sldLayoutId id="2147485029" r:id="rId1"/>
    <p:sldLayoutId id="2147485030" r:id="rId2"/>
    <p:sldLayoutId id="2147485031" r:id="rId3"/>
    <p:sldLayoutId id="2147485032" r:id="rId4"/>
    <p:sldLayoutId id="2147485034" r:id="rId5"/>
    <p:sldLayoutId id="2147485035" r:id="rId6"/>
    <p:sldLayoutId id="2147485036" r:id="rId7"/>
    <p:sldLayoutId id="2147485038" r:id="rId8"/>
    <p:sldLayoutId id="2147485039" r:id="rId9"/>
    <p:sldLayoutId id="2147485040" r:id="rId10"/>
    <p:sldLayoutId id="2147485044" r:id="rId11"/>
    <p:sldLayoutId id="2147485045" r:id="rId12"/>
  </p:sldLayoutIdLst>
  <p:hf sldNum="0" hdr="0" ftr="0" dt="0"/>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xml"/><Relationship Id="rId1" Type="http://schemas.openxmlformats.org/officeDocument/2006/relationships/slideLayout" Target="../slideLayouts/slideLayout68.xml"/><Relationship Id="rId5" Type="http://schemas.openxmlformats.org/officeDocument/2006/relationships/image" Target="../media/image27.png"/><Relationship Id="rId4" Type="http://schemas.openxmlformats.org/officeDocument/2006/relationships/image" Target="../media/image29.png"/></Relationships>
</file>

<file path=ppt/slides/_rels/slide1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0.xml"/><Relationship Id="rId1" Type="http://schemas.openxmlformats.org/officeDocument/2006/relationships/slideLayout" Target="../slideLayouts/slideLayout67.xml"/><Relationship Id="rId5" Type="http://schemas.openxmlformats.org/officeDocument/2006/relationships/image" Target="../media/image42.png"/><Relationship Id="rId4" Type="http://schemas.openxmlformats.org/officeDocument/2006/relationships/image" Target="../media/image41.png"/></Relationships>
</file>

<file path=ppt/slides/_rels/slide1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1.xml"/><Relationship Id="rId1" Type="http://schemas.openxmlformats.org/officeDocument/2006/relationships/slideLayout" Target="../slideLayouts/slideLayout67.xml"/></Relationships>
</file>

<file path=ppt/slides/_rels/slide1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2.xml"/><Relationship Id="rId1" Type="http://schemas.openxmlformats.org/officeDocument/2006/relationships/slideLayout" Target="../slideLayouts/slideLayout67.xml"/></Relationships>
</file>

<file path=ppt/slides/_rels/slide1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3.xml"/><Relationship Id="rId1" Type="http://schemas.openxmlformats.org/officeDocument/2006/relationships/slideLayout" Target="../slideLayouts/slideLayout67.xml"/></Relationships>
</file>

<file path=ppt/slides/_rels/slide1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4.xml"/><Relationship Id="rId1" Type="http://schemas.openxmlformats.org/officeDocument/2006/relationships/slideLayout" Target="../slideLayouts/slideLayout67.xml"/></Relationships>
</file>

<file path=ppt/slides/_rels/slide1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5.xml"/><Relationship Id="rId1" Type="http://schemas.openxmlformats.org/officeDocument/2006/relationships/slideLayout" Target="../slideLayouts/slideLayout67.xml"/></Relationships>
</file>

<file path=ppt/slides/_rels/slide1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6.xml"/><Relationship Id="rId1" Type="http://schemas.openxmlformats.org/officeDocument/2006/relationships/slideLayout" Target="../slideLayouts/slideLayout67.xml"/><Relationship Id="rId5" Type="http://schemas.openxmlformats.org/officeDocument/2006/relationships/image" Target="../media/image50.png"/><Relationship Id="rId4" Type="http://schemas.openxmlformats.org/officeDocument/2006/relationships/image" Target="../media/image49.svg"/></Relationships>
</file>

<file path=ppt/slides/_rels/slide1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7.xml"/><Relationship Id="rId1" Type="http://schemas.openxmlformats.org/officeDocument/2006/relationships/slideLayout" Target="../slideLayouts/slideLayout67.xml"/></Relationships>
</file>

<file path=ppt/slides/_rels/slide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xml"/><Relationship Id="rId1" Type="http://schemas.openxmlformats.org/officeDocument/2006/relationships/slideLayout" Target="../slideLayouts/slideLayout67.xml"/></Relationships>
</file>

<file path=ppt/slides/_rels/slide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xml"/><Relationship Id="rId1" Type="http://schemas.openxmlformats.org/officeDocument/2006/relationships/slideLayout" Target="../slideLayouts/slideLayout67.xml"/><Relationship Id="rId5" Type="http://schemas.openxmlformats.org/officeDocument/2006/relationships/image" Target="../media/image33.png"/><Relationship Id="rId4" Type="http://schemas.openxmlformats.org/officeDocument/2006/relationships/image" Target="../media/image32.png"/></Relationships>
</file>

<file path=ppt/slides/_rels/slide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xml"/><Relationship Id="rId1" Type="http://schemas.openxmlformats.org/officeDocument/2006/relationships/slideLayout" Target="../slideLayouts/slideLayout67.xml"/></Relationships>
</file>

<file path=ppt/slides/_rels/slide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xml"/><Relationship Id="rId1" Type="http://schemas.openxmlformats.org/officeDocument/2006/relationships/slideLayout" Target="../slideLayouts/slideLayout67.xml"/></Relationships>
</file>

<file path=ppt/slides/_rels/slide6.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6.xml"/><Relationship Id="rId1" Type="http://schemas.openxmlformats.org/officeDocument/2006/relationships/slideLayout" Target="../slideLayouts/slideLayout67.xml"/></Relationships>
</file>

<file path=ppt/slides/_rels/slide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7.xml"/><Relationship Id="rId1" Type="http://schemas.openxmlformats.org/officeDocument/2006/relationships/slideLayout" Target="../slideLayouts/slideLayout67.xml"/></Relationships>
</file>

<file path=ppt/slides/_rels/slide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8.xml"/><Relationship Id="rId1" Type="http://schemas.openxmlformats.org/officeDocument/2006/relationships/slideLayout" Target="../slideLayouts/slideLayout67.xml"/></Relationships>
</file>

<file path=ppt/slides/_rels/slide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9.xml"/><Relationship Id="rId1" Type="http://schemas.openxmlformats.org/officeDocument/2006/relationships/slideLayout" Target="../slideLayouts/slideLayout6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group of people sitting at a table&#10;&#10;Description generated with very high confidence">
            <a:extLst>
              <a:ext uri="{FF2B5EF4-FFF2-40B4-BE49-F238E27FC236}">
                <a16:creationId xmlns:a16="http://schemas.microsoft.com/office/drawing/2014/main" id="{DEF93AB1-96CC-40B0-989F-AFAE5CF982A6}"/>
              </a:ext>
            </a:extLst>
          </p:cNvPr>
          <p:cNvPicPr>
            <a:picLocks noChangeAspect="1"/>
          </p:cNvPicPr>
          <p:nvPr/>
        </p:nvPicPr>
        <p:blipFill rotWithShape="1">
          <a:blip r:embed="rId3"/>
          <a:srcRect l="4119" t="-255" b="18207"/>
          <a:stretch/>
        </p:blipFill>
        <p:spPr>
          <a:xfrm>
            <a:off x="0" y="-45028"/>
            <a:ext cx="12436475" cy="7084580"/>
          </a:xfrm>
          <a:prstGeom prst="rect">
            <a:avLst/>
          </a:prstGeom>
        </p:spPr>
      </p:pic>
      <p:pic>
        <p:nvPicPr>
          <p:cNvPr id="5" name="Picture 4" descr="A person sitting on a table&#10;&#10;Description generated with high confidence">
            <a:extLst>
              <a:ext uri="{FF2B5EF4-FFF2-40B4-BE49-F238E27FC236}">
                <a16:creationId xmlns:a16="http://schemas.microsoft.com/office/drawing/2014/main" id="{952F9C59-B22B-4A36-944A-91FB23EDB64A}"/>
              </a:ext>
            </a:extLst>
          </p:cNvPr>
          <p:cNvPicPr>
            <a:picLocks noChangeAspect="1"/>
          </p:cNvPicPr>
          <p:nvPr/>
        </p:nvPicPr>
        <p:blipFill rotWithShape="1">
          <a:blip r:embed="rId4"/>
          <a:srcRect l="5030" t="20941" r="11827" b="8015"/>
          <a:stretch/>
        </p:blipFill>
        <p:spPr>
          <a:xfrm>
            <a:off x="0" y="-9627"/>
            <a:ext cx="12436475" cy="7084580"/>
          </a:xfrm>
          <a:prstGeom prst="rect">
            <a:avLst/>
          </a:prstGeom>
        </p:spPr>
      </p:pic>
      <p:sp>
        <p:nvSpPr>
          <p:cNvPr id="11" name="Rectangle 10">
            <a:extLst>
              <a:ext uri="{FF2B5EF4-FFF2-40B4-BE49-F238E27FC236}">
                <a16:creationId xmlns:a16="http://schemas.microsoft.com/office/drawing/2014/main" id="{FC64C9C0-9178-4CFA-8952-16545788A6AE}"/>
              </a:ext>
            </a:extLst>
          </p:cNvPr>
          <p:cNvSpPr/>
          <p:nvPr/>
        </p:nvSpPr>
        <p:spPr bwMode="auto">
          <a:xfrm>
            <a:off x="0" y="-9627"/>
            <a:ext cx="12436474" cy="7084580"/>
          </a:xfrm>
          <a:prstGeom prst="rect">
            <a:avLst/>
          </a:prstGeom>
          <a:gradFill flip="none" rotWithShape="1">
            <a:gsLst>
              <a:gs pos="0">
                <a:schemeClr val="bg1">
                  <a:alpha val="80000"/>
                </a:schemeClr>
              </a:gs>
              <a:gs pos="40000">
                <a:schemeClr val="bg1">
                  <a:alpha val="0"/>
                </a:scheme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a:extLst>
              <a:ext uri="{FF2B5EF4-FFF2-40B4-BE49-F238E27FC236}">
                <a16:creationId xmlns:a16="http://schemas.microsoft.com/office/drawing/2014/main" id="{D7A535B5-F31B-46D1-AD95-05F9334DDAB8}"/>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447487" y="463262"/>
            <a:ext cx="1037352" cy="220091"/>
          </a:xfrm>
          <a:prstGeom prst="rect">
            <a:avLst/>
          </a:prstGeom>
        </p:spPr>
      </p:pic>
      <p:sp>
        <p:nvSpPr>
          <p:cNvPr id="7" name="Title 6">
            <a:extLst>
              <a:ext uri="{FF2B5EF4-FFF2-40B4-BE49-F238E27FC236}">
                <a16:creationId xmlns:a16="http://schemas.microsoft.com/office/drawing/2014/main" id="{B5B20D92-C3B3-415E-98D3-AF1BBCFF879B}"/>
              </a:ext>
            </a:extLst>
          </p:cNvPr>
          <p:cNvSpPr>
            <a:spLocks noGrp="1"/>
          </p:cNvSpPr>
          <p:nvPr>
            <p:ph type="title"/>
          </p:nvPr>
        </p:nvSpPr>
        <p:spPr>
          <a:xfrm>
            <a:off x="447487" y="3674322"/>
            <a:ext cx="5163321" cy="1828800"/>
          </a:xfrm>
        </p:spPr>
        <p:txBody>
          <a:bodyPr/>
          <a:lstStyle/>
          <a:p>
            <a:r>
              <a:rPr lang="en-US" sz="4800" dirty="0">
                <a:solidFill>
                  <a:schemeClr val="bg1"/>
                </a:solidFill>
              </a:rPr>
              <a:t>Microsoft 365 Freelance Toolkit</a:t>
            </a:r>
            <a:br>
              <a:rPr lang="en-US" dirty="0">
                <a:solidFill>
                  <a:schemeClr val="bg1"/>
                </a:solidFill>
              </a:rPr>
            </a:br>
            <a:r>
              <a:rPr lang="en-US" sz="2000" dirty="0">
                <a:solidFill>
                  <a:schemeClr val="bg1"/>
                </a:solidFill>
              </a:rPr>
              <a:t>Case studies to use for your SharePoint Communication Site </a:t>
            </a:r>
            <a:endParaRPr lang="en-US" dirty="0">
              <a:solidFill>
                <a:schemeClr val="bg1"/>
              </a:solidFill>
            </a:endParaRPr>
          </a:p>
        </p:txBody>
      </p:sp>
    </p:spTree>
    <p:extLst>
      <p:ext uri="{BB962C8B-B14F-4D97-AF65-F5344CB8AC3E}">
        <p14:creationId xmlns:p14="http://schemas.microsoft.com/office/powerpoint/2010/main" val="110898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F163E-1404-4063-9FFA-A867103FF7A5}"/>
              </a:ext>
            </a:extLst>
          </p:cNvPr>
          <p:cNvSpPr>
            <a:spLocks noGrp="1"/>
          </p:cNvSpPr>
          <p:nvPr>
            <p:ph type="title"/>
          </p:nvPr>
        </p:nvSpPr>
        <p:spPr>
          <a:xfrm>
            <a:off x="442640" y="726388"/>
            <a:ext cx="8961911" cy="395204"/>
          </a:xfrm>
        </p:spPr>
        <p:txBody>
          <a:bodyPr/>
          <a:lstStyle/>
          <a:p>
            <a:r>
              <a:rPr lang="en-US" sz="3650">
                <a:solidFill>
                  <a:srgbClr val="525252"/>
                </a:solidFill>
              </a:rPr>
              <a:t>Case Study – </a:t>
            </a:r>
            <a:r>
              <a:rPr lang="en-US" sz="3650">
                <a:solidFill>
                  <a:srgbClr val="525252"/>
                </a:solidFill>
                <a:cs typeface="Segoe UI Light"/>
              </a:rPr>
              <a:t>Data Science &amp; Analytics</a:t>
            </a:r>
          </a:p>
        </p:txBody>
      </p:sp>
      <p:sp>
        <p:nvSpPr>
          <p:cNvPr id="17" name="Contrast instructions text box">
            <a:extLst>
              <a:ext uri="{FF2B5EF4-FFF2-40B4-BE49-F238E27FC236}">
                <a16:creationId xmlns:a16="http://schemas.microsoft.com/office/drawing/2014/main" id="{0BA9208B-2D71-449C-BD88-B854FB51979D}"/>
              </a:ext>
            </a:extLst>
          </p:cNvPr>
          <p:cNvSpPr txBox="1">
            <a:spLocks/>
          </p:cNvSpPr>
          <p:nvPr/>
        </p:nvSpPr>
        <p:spPr bwMode="auto">
          <a:xfrm>
            <a:off x="582393" y="4280966"/>
            <a:ext cx="5806519" cy="492443"/>
          </a:xfrm>
          <a:prstGeom prst="rect">
            <a:avLst/>
          </a:prstGeom>
        </p:spPr>
        <p:txBody>
          <a:bodyPr wrap="square" lIns="0" tIns="0" rIns="0" bIns="0" anchor="t">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21813">
              <a:buNone/>
              <a:defRPr/>
            </a:pPr>
            <a:r>
              <a:rPr lang="en-US" sz="1600"/>
              <a:t>“Edward did a great job and went above and beyond - I look </a:t>
            </a:r>
          </a:p>
          <a:p>
            <a:pPr defTabSz="921813">
              <a:buNone/>
              <a:defRPr/>
            </a:pPr>
            <a:r>
              <a:rPr lang="en-US" sz="1600"/>
              <a:t>forward to working with him again.”</a:t>
            </a:r>
          </a:p>
        </p:txBody>
      </p:sp>
      <p:sp>
        <p:nvSpPr>
          <p:cNvPr id="20" name="Rectangle 19" hidden="1">
            <a:extLst>
              <a:ext uri="{FF2B5EF4-FFF2-40B4-BE49-F238E27FC236}">
                <a16:creationId xmlns:a16="http://schemas.microsoft.com/office/drawing/2014/main" id="{D60841D3-09F0-43F5-B950-B187B27BF30C}"/>
              </a:ext>
            </a:extLst>
          </p:cNvPr>
          <p:cNvSpPr/>
          <p:nvPr/>
        </p:nvSpPr>
        <p:spPr bwMode="auto">
          <a:xfrm>
            <a:off x="4765201" y="4117851"/>
            <a:ext cx="2466627" cy="487997"/>
          </a:xfrm>
          <a:prstGeom prst="rect">
            <a:avLst/>
          </a:prstGeom>
          <a:solidFill>
            <a:srgbClr val="F9F9F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52" name="Group 3">
            <a:extLst>
              <a:ext uri="{FF2B5EF4-FFF2-40B4-BE49-F238E27FC236}">
                <a16:creationId xmlns:a16="http://schemas.microsoft.com/office/drawing/2014/main" id="{BC3F6510-CA91-4AA8-94E5-A0B9625D051D}"/>
              </a:ext>
            </a:extLst>
          </p:cNvPr>
          <p:cNvGrpSpPr>
            <a:grpSpLocks/>
          </p:cNvGrpSpPr>
          <p:nvPr/>
        </p:nvGrpSpPr>
        <p:grpSpPr bwMode="auto">
          <a:xfrm>
            <a:off x="0" y="444216"/>
            <a:ext cx="1900827" cy="113337"/>
            <a:chOff x="571500" y="1133476"/>
            <a:chExt cx="1863725" cy="111125"/>
          </a:xfrm>
          <a:solidFill>
            <a:schemeClr val="accent4">
              <a:lumMod val="50000"/>
            </a:schemeClr>
          </a:solidFill>
        </p:grpSpPr>
        <p:sp>
          <p:nvSpPr>
            <p:cNvPr id="53" name="Rectangle 52">
              <a:extLst>
                <a:ext uri="{FF2B5EF4-FFF2-40B4-BE49-F238E27FC236}">
                  <a16:creationId xmlns:a16="http://schemas.microsoft.com/office/drawing/2014/main" id="{DD34AE41-3073-4DD1-B2EC-AF5735514FAC}"/>
                </a:ext>
              </a:extLst>
            </p:cNvPr>
            <p:cNvSpPr/>
            <p:nvPr/>
          </p:nvSpPr>
          <p:spPr bwMode="auto">
            <a:xfrm>
              <a:off x="1993900" y="1133476"/>
              <a:ext cx="441325" cy="111125"/>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54" name="Rectangle 53">
              <a:extLst>
                <a:ext uri="{FF2B5EF4-FFF2-40B4-BE49-F238E27FC236}">
                  <a16:creationId xmlns:a16="http://schemas.microsoft.com/office/drawing/2014/main" id="{5432019D-5D7B-4C33-B05E-B243033ABF8F}"/>
                </a:ext>
              </a:extLst>
            </p:cNvPr>
            <p:cNvSpPr/>
            <p:nvPr/>
          </p:nvSpPr>
          <p:spPr bwMode="auto">
            <a:xfrm>
              <a:off x="571500" y="1133476"/>
              <a:ext cx="1504950" cy="111125"/>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grpSp>
      <p:sp>
        <p:nvSpPr>
          <p:cNvPr id="43" name="TextBox 42">
            <a:extLst>
              <a:ext uri="{FF2B5EF4-FFF2-40B4-BE49-F238E27FC236}">
                <a16:creationId xmlns:a16="http://schemas.microsoft.com/office/drawing/2014/main" id="{121C4A57-9C39-4C09-AB9E-221E8DB11CA5}"/>
              </a:ext>
            </a:extLst>
          </p:cNvPr>
          <p:cNvSpPr txBox="1"/>
          <p:nvPr/>
        </p:nvSpPr>
        <p:spPr>
          <a:xfrm>
            <a:off x="442640" y="3611936"/>
            <a:ext cx="3043013" cy="572464"/>
          </a:xfrm>
          <a:prstGeom prst="rect">
            <a:avLst/>
          </a:prstGeom>
          <a:noFill/>
        </p:spPr>
        <p:txBody>
          <a:bodyPr wrap="none" lIns="182880" tIns="146304" rIns="182880" bIns="146304" rtlCol="0">
            <a:spAutoFit/>
          </a:bodyPr>
          <a:lstStyle>
            <a:defPPr>
              <a:defRPr lang="en-US"/>
            </a:defPPr>
            <a:lvl1pPr>
              <a:lnSpc>
                <a:spcPct val="90000"/>
              </a:lnSpc>
              <a:spcAft>
                <a:spcPts val="600"/>
              </a:spcAft>
              <a:defRPr sz="2000">
                <a:gradFill>
                  <a:gsLst>
                    <a:gs pos="2917">
                      <a:schemeClr val="tx1"/>
                    </a:gs>
                    <a:gs pos="30000">
                      <a:schemeClr val="tx1"/>
                    </a:gs>
                  </a:gsLst>
                  <a:lin ang="5400000" scaled="0"/>
                </a:gradFill>
              </a:defRPr>
            </a:lvl1pPr>
          </a:lstStyle>
          <a:p>
            <a:r>
              <a:rPr lang="en-US">
                <a:solidFill>
                  <a:srgbClr val="002050"/>
                </a:solidFill>
              </a:rPr>
              <a:t>Feedback to Freelancer</a:t>
            </a:r>
          </a:p>
        </p:txBody>
      </p:sp>
      <p:sp>
        <p:nvSpPr>
          <p:cNvPr id="45" name="TextBox 44">
            <a:extLst>
              <a:ext uri="{FF2B5EF4-FFF2-40B4-BE49-F238E27FC236}">
                <a16:creationId xmlns:a16="http://schemas.microsoft.com/office/drawing/2014/main" id="{88EC9D3D-B3C2-4C03-96AB-3CE25631273A}"/>
              </a:ext>
            </a:extLst>
          </p:cNvPr>
          <p:cNvSpPr txBox="1"/>
          <p:nvPr/>
        </p:nvSpPr>
        <p:spPr>
          <a:xfrm>
            <a:off x="481279" y="1808634"/>
            <a:ext cx="1375701" cy="627864"/>
          </a:xfrm>
          <a:prstGeom prst="rect">
            <a:avLst/>
          </a:prstGeom>
          <a:noFill/>
        </p:spPr>
        <p:txBody>
          <a:bodyPr wrap="square" lIns="182880" tIns="146304" rIns="182880" bIns="146304" rtlCol="0" anchor="t">
            <a:spAutoFit/>
          </a:bodyPr>
          <a:lstStyle>
            <a:defPPr>
              <a:defRPr lang="en-US"/>
            </a:defPPr>
            <a:lvl1pPr>
              <a:lnSpc>
                <a:spcPct val="90000"/>
              </a:lnSpc>
              <a:spcAft>
                <a:spcPts val="600"/>
              </a:spcAft>
              <a:defRPr sz="2400">
                <a:gradFill>
                  <a:gsLst>
                    <a:gs pos="2917">
                      <a:schemeClr val="tx1"/>
                    </a:gs>
                    <a:gs pos="30000">
                      <a:schemeClr val="tx1"/>
                    </a:gs>
                  </a:gsLst>
                  <a:lin ang="5400000" scaled="0"/>
                </a:gradFill>
              </a:defRPr>
            </a:lvl1pPr>
          </a:lstStyle>
          <a:p>
            <a:r>
              <a:rPr lang="en-US">
                <a:solidFill>
                  <a:srgbClr val="002050"/>
                </a:solidFill>
              </a:rPr>
              <a:t>Project</a:t>
            </a:r>
          </a:p>
        </p:txBody>
      </p:sp>
      <p:sp>
        <p:nvSpPr>
          <p:cNvPr id="49" name="TextBox 48">
            <a:extLst>
              <a:ext uri="{FF2B5EF4-FFF2-40B4-BE49-F238E27FC236}">
                <a16:creationId xmlns:a16="http://schemas.microsoft.com/office/drawing/2014/main" id="{6933990A-31F5-4679-B2E0-32AADDD2D822}"/>
              </a:ext>
            </a:extLst>
          </p:cNvPr>
          <p:cNvSpPr txBox="1"/>
          <p:nvPr/>
        </p:nvSpPr>
        <p:spPr>
          <a:xfrm>
            <a:off x="7517188" y="1808634"/>
            <a:ext cx="1951303" cy="627864"/>
          </a:xfrm>
          <a:prstGeom prst="rect">
            <a:avLst/>
          </a:prstGeom>
          <a:noFill/>
        </p:spPr>
        <p:txBody>
          <a:bodyPr wrap="none" lIns="182880" tIns="146304" rIns="182880" bIns="146304" rtlCol="0">
            <a:spAutoFit/>
          </a:bodyPr>
          <a:lstStyle/>
          <a:p>
            <a:pPr>
              <a:lnSpc>
                <a:spcPct val="90000"/>
              </a:lnSpc>
              <a:spcAft>
                <a:spcPts val="600"/>
              </a:spcAft>
            </a:pPr>
            <a:r>
              <a:rPr lang="en-US" sz="2400">
                <a:solidFill>
                  <a:srgbClr val="002050"/>
                </a:solidFill>
              </a:rPr>
              <a:t>Deliverable</a:t>
            </a:r>
          </a:p>
        </p:txBody>
      </p:sp>
      <p:cxnSp>
        <p:nvCxnSpPr>
          <p:cNvPr id="50" name="Straight Connector 49">
            <a:extLst>
              <a:ext uri="{FF2B5EF4-FFF2-40B4-BE49-F238E27FC236}">
                <a16:creationId xmlns:a16="http://schemas.microsoft.com/office/drawing/2014/main" id="{A4A5AC7D-DDF9-428A-89BF-3F4895D9F62E}"/>
              </a:ext>
            </a:extLst>
          </p:cNvPr>
          <p:cNvCxnSpPr>
            <a:cxnSpLocks/>
          </p:cNvCxnSpPr>
          <p:nvPr/>
        </p:nvCxnSpPr>
        <p:spPr>
          <a:xfrm>
            <a:off x="7393766" y="1566711"/>
            <a:ext cx="0" cy="4746726"/>
          </a:xfrm>
          <a:prstGeom prst="line">
            <a:avLst/>
          </a:prstGeom>
          <a:ln>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F697C5C3-7A1A-4EAD-8C7A-F86AB58456FE}"/>
              </a:ext>
            </a:extLst>
          </p:cNvPr>
          <p:cNvSpPr txBox="1"/>
          <p:nvPr/>
        </p:nvSpPr>
        <p:spPr>
          <a:xfrm>
            <a:off x="481279" y="2331585"/>
            <a:ext cx="6031055" cy="1280351"/>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r>
              <a:rPr lang="en-US" sz="1600">
                <a:latin typeface="+mj-lt"/>
                <a:cs typeface="Segoe UI"/>
              </a:rPr>
              <a:t>We hired Edward to conduct a Power BI content review and refresh experiment. He assessed a Power BI course in relation to the latest features and current student feedback, and identified any existing gaps. </a:t>
            </a:r>
            <a:endParaRPr lang="en-US">
              <a:cs typeface="Segoe UI"/>
            </a:endParaRPr>
          </a:p>
        </p:txBody>
      </p:sp>
      <p:sp>
        <p:nvSpPr>
          <p:cNvPr id="27" name="Freeform 6">
            <a:extLst>
              <a:ext uri="{FF2B5EF4-FFF2-40B4-BE49-F238E27FC236}">
                <a16:creationId xmlns:a16="http://schemas.microsoft.com/office/drawing/2014/main" id="{A9DFE782-8DBD-4A4E-AC79-4D089789C264}"/>
              </a:ext>
            </a:extLst>
          </p:cNvPr>
          <p:cNvSpPr/>
          <p:nvPr/>
        </p:nvSpPr>
        <p:spPr>
          <a:xfrm>
            <a:off x="7864387" y="2436498"/>
            <a:ext cx="4184733" cy="2728690"/>
          </a:xfrm>
          <a:custGeom>
            <a:avLst/>
            <a:gdLst>
              <a:gd name="connsiteX0" fmla="*/ 99390 w 5405918"/>
              <a:gd name="connsiteY0" fmla="*/ 117481 h 3687362"/>
              <a:gd name="connsiteX1" fmla="*/ 99390 w 5405918"/>
              <a:gd name="connsiteY1" fmla="*/ 3519754 h 3687362"/>
              <a:gd name="connsiteX2" fmla="*/ 5289801 w 5405918"/>
              <a:gd name="connsiteY2" fmla="*/ 3519754 h 3687362"/>
              <a:gd name="connsiteX3" fmla="*/ 5289801 w 5405918"/>
              <a:gd name="connsiteY3" fmla="*/ 117481 h 3687362"/>
              <a:gd name="connsiteX4" fmla="*/ 126071 w 5405918"/>
              <a:gd name="connsiteY4" fmla="*/ 0 h 3687362"/>
              <a:gd name="connsiteX5" fmla="*/ 5279847 w 5405918"/>
              <a:gd name="connsiteY5" fmla="*/ 0 h 3687362"/>
              <a:gd name="connsiteX6" fmla="*/ 5405918 w 5405918"/>
              <a:gd name="connsiteY6" fmla="*/ 126071 h 3687362"/>
              <a:gd name="connsiteX7" fmla="*/ 5405918 w 5405918"/>
              <a:gd name="connsiteY7" fmla="*/ 3561291 h 3687362"/>
              <a:gd name="connsiteX8" fmla="*/ 5279847 w 5405918"/>
              <a:gd name="connsiteY8" fmla="*/ 3687362 h 3687362"/>
              <a:gd name="connsiteX9" fmla="*/ 126071 w 5405918"/>
              <a:gd name="connsiteY9" fmla="*/ 3687362 h 3687362"/>
              <a:gd name="connsiteX10" fmla="*/ 0 w 5405918"/>
              <a:gd name="connsiteY10" fmla="*/ 3561291 h 3687362"/>
              <a:gd name="connsiteX11" fmla="*/ 0 w 5405918"/>
              <a:gd name="connsiteY11" fmla="*/ 126071 h 3687362"/>
              <a:gd name="connsiteX12" fmla="*/ 126071 w 5405918"/>
              <a:gd name="connsiteY12" fmla="*/ 0 h 3687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05918" h="3687362">
                <a:moveTo>
                  <a:pt x="99390" y="117481"/>
                </a:moveTo>
                <a:lnTo>
                  <a:pt x="99390" y="3519754"/>
                </a:lnTo>
                <a:lnTo>
                  <a:pt x="5289801" y="3519754"/>
                </a:lnTo>
                <a:lnTo>
                  <a:pt x="5289801" y="117481"/>
                </a:lnTo>
                <a:close/>
                <a:moveTo>
                  <a:pt x="126071" y="0"/>
                </a:moveTo>
                <a:lnTo>
                  <a:pt x="5279847" y="0"/>
                </a:lnTo>
                <a:cubicBezTo>
                  <a:pt x="5349474" y="0"/>
                  <a:pt x="5405918" y="56444"/>
                  <a:pt x="5405918" y="126071"/>
                </a:cubicBezTo>
                <a:lnTo>
                  <a:pt x="5405918" y="3561291"/>
                </a:lnTo>
                <a:cubicBezTo>
                  <a:pt x="5405918" y="3630918"/>
                  <a:pt x="5349474" y="3687362"/>
                  <a:pt x="5279847" y="3687362"/>
                </a:cubicBezTo>
                <a:lnTo>
                  <a:pt x="126071" y="3687362"/>
                </a:lnTo>
                <a:cubicBezTo>
                  <a:pt x="56444" y="3687362"/>
                  <a:pt x="0" y="3630918"/>
                  <a:pt x="0" y="3561291"/>
                </a:cubicBezTo>
                <a:lnTo>
                  <a:pt x="0" y="126071"/>
                </a:lnTo>
                <a:cubicBezTo>
                  <a:pt x="0" y="56444"/>
                  <a:pt x="56444" y="0"/>
                  <a:pt x="126071"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
        <p:nvSpPr>
          <p:cNvPr id="28" name="Freeform 7">
            <a:extLst>
              <a:ext uri="{FF2B5EF4-FFF2-40B4-BE49-F238E27FC236}">
                <a16:creationId xmlns:a16="http://schemas.microsoft.com/office/drawing/2014/main" id="{A0606BD7-DC7B-487B-BBD4-0E7EF8381FAA}"/>
              </a:ext>
            </a:extLst>
          </p:cNvPr>
          <p:cNvSpPr/>
          <p:nvPr/>
        </p:nvSpPr>
        <p:spPr>
          <a:xfrm>
            <a:off x="7731527" y="5226540"/>
            <a:ext cx="4402340" cy="197981"/>
          </a:xfrm>
          <a:custGeom>
            <a:avLst/>
            <a:gdLst>
              <a:gd name="connsiteX0" fmla="*/ 0 w 5753299"/>
              <a:gd name="connsiteY0" fmla="*/ 117605 h 235212"/>
              <a:gd name="connsiteX1" fmla="*/ 0 w 5753299"/>
              <a:gd name="connsiteY1" fmla="*/ 117606 h 235212"/>
              <a:gd name="connsiteX2" fmla="*/ 0 w 5753299"/>
              <a:gd name="connsiteY2" fmla="*/ 117606 h 235212"/>
              <a:gd name="connsiteX3" fmla="*/ 2509403 w 5753299"/>
              <a:gd name="connsiteY3" fmla="*/ 64491 h 235212"/>
              <a:gd name="connsiteX4" fmla="*/ 2449053 w 5753299"/>
              <a:gd name="connsiteY4" fmla="*/ 124841 h 235212"/>
              <a:gd name="connsiteX5" fmla="*/ 2509403 w 5753299"/>
              <a:gd name="connsiteY5" fmla="*/ 185191 h 235212"/>
              <a:gd name="connsiteX6" fmla="*/ 3243894 w 5753299"/>
              <a:gd name="connsiteY6" fmla="*/ 185191 h 235212"/>
              <a:gd name="connsiteX7" fmla="*/ 3304244 w 5753299"/>
              <a:gd name="connsiteY7" fmla="*/ 124841 h 235212"/>
              <a:gd name="connsiteX8" fmla="*/ 3243894 w 5753299"/>
              <a:gd name="connsiteY8" fmla="*/ 64491 h 235212"/>
              <a:gd name="connsiteX9" fmla="*/ 117606 w 5753299"/>
              <a:gd name="connsiteY9" fmla="*/ 0 h 235212"/>
              <a:gd name="connsiteX10" fmla="*/ 5635693 w 5753299"/>
              <a:gd name="connsiteY10" fmla="*/ 0 h 235212"/>
              <a:gd name="connsiteX11" fmla="*/ 5753299 w 5753299"/>
              <a:gd name="connsiteY11" fmla="*/ 117606 h 235212"/>
              <a:gd name="connsiteX12" fmla="*/ 5753298 w 5753299"/>
              <a:gd name="connsiteY12" fmla="*/ 117606 h 235212"/>
              <a:gd name="connsiteX13" fmla="*/ 5635692 w 5753299"/>
              <a:gd name="connsiteY13" fmla="*/ 235212 h 235212"/>
              <a:gd name="connsiteX14" fmla="*/ 117606 w 5753299"/>
              <a:gd name="connsiteY14" fmla="*/ 235211 h 235212"/>
              <a:gd name="connsiteX15" fmla="*/ 9242 w 5753299"/>
              <a:gd name="connsiteY15" fmla="*/ 163383 h 235212"/>
              <a:gd name="connsiteX16" fmla="*/ 0 w 5753299"/>
              <a:gd name="connsiteY16" fmla="*/ 117606 h 235212"/>
              <a:gd name="connsiteX17" fmla="*/ 9242 w 5753299"/>
              <a:gd name="connsiteY17" fmla="*/ 71829 h 235212"/>
              <a:gd name="connsiteX18" fmla="*/ 117606 w 5753299"/>
              <a:gd name="connsiteY18" fmla="*/ 0 h 23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753299" h="235212">
                <a:moveTo>
                  <a:pt x="0" y="117605"/>
                </a:moveTo>
                <a:lnTo>
                  <a:pt x="0" y="117606"/>
                </a:lnTo>
                <a:lnTo>
                  <a:pt x="0" y="117606"/>
                </a:lnTo>
                <a:close/>
                <a:moveTo>
                  <a:pt x="2509403" y="64491"/>
                </a:moveTo>
                <a:cubicBezTo>
                  <a:pt x="2476073" y="64491"/>
                  <a:pt x="2449053" y="91511"/>
                  <a:pt x="2449053" y="124841"/>
                </a:cubicBezTo>
                <a:cubicBezTo>
                  <a:pt x="2449053" y="158171"/>
                  <a:pt x="2476073" y="185191"/>
                  <a:pt x="2509403" y="185191"/>
                </a:cubicBezTo>
                <a:lnTo>
                  <a:pt x="3243894" y="185191"/>
                </a:lnTo>
                <a:cubicBezTo>
                  <a:pt x="3277224" y="185191"/>
                  <a:pt x="3304244" y="158171"/>
                  <a:pt x="3304244" y="124841"/>
                </a:cubicBezTo>
                <a:cubicBezTo>
                  <a:pt x="3304244" y="91511"/>
                  <a:pt x="3277224" y="64491"/>
                  <a:pt x="3243894" y="64491"/>
                </a:cubicBezTo>
                <a:close/>
                <a:moveTo>
                  <a:pt x="117606" y="0"/>
                </a:moveTo>
                <a:lnTo>
                  <a:pt x="5635693" y="0"/>
                </a:lnTo>
                <a:cubicBezTo>
                  <a:pt x="5700645" y="0"/>
                  <a:pt x="5753299" y="52654"/>
                  <a:pt x="5753299" y="117606"/>
                </a:cubicBezTo>
                <a:lnTo>
                  <a:pt x="5753298" y="117606"/>
                </a:lnTo>
                <a:cubicBezTo>
                  <a:pt x="5753298" y="182558"/>
                  <a:pt x="5700644" y="235212"/>
                  <a:pt x="5635692" y="235212"/>
                </a:cubicBezTo>
                <a:lnTo>
                  <a:pt x="117606" y="235211"/>
                </a:lnTo>
                <a:cubicBezTo>
                  <a:pt x="68892" y="235211"/>
                  <a:pt x="27096" y="205593"/>
                  <a:pt x="9242" y="163383"/>
                </a:cubicBezTo>
                <a:lnTo>
                  <a:pt x="0" y="117606"/>
                </a:lnTo>
                <a:lnTo>
                  <a:pt x="9242" y="71829"/>
                </a:lnTo>
                <a:cubicBezTo>
                  <a:pt x="27096" y="29618"/>
                  <a:pt x="68892" y="0"/>
                  <a:pt x="117606"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
        <p:nvSpPr>
          <p:cNvPr id="42" name="TextBox 41">
            <a:extLst>
              <a:ext uri="{FF2B5EF4-FFF2-40B4-BE49-F238E27FC236}">
                <a16:creationId xmlns:a16="http://schemas.microsoft.com/office/drawing/2014/main" id="{103ED245-7B83-4F4B-B404-18A99317D924}"/>
              </a:ext>
            </a:extLst>
          </p:cNvPr>
          <p:cNvSpPr txBox="1"/>
          <p:nvPr/>
        </p:nvSpPr>
        <p:spPr>
          <a:xfrm>
            <a:off x="7995960" y="2580069"/>
            <a:ext cx="3930305" cy="2424663"/>
          </a:xfrm>
          <a:prstGeom prst="rect">
            <a:avLst/>
          </a:prstGeom>
          <a:solidFill>
            <a:schemeClr val="bg2">
              <a:lumMod val="50000"/>
            </a:schemeClr>
          </a:solidFill>
        </p:spPr>
        <p:txBody>
          <a:bodyPr wrap="square" lIns="182880" tIns="146304" rIns="182880" bIns="146304" rtlCol="0">
            <a:spAutoFit/>
          </a:bodyPr>
          <a:lstStyle/>
          <a:p>
            <a:pPr>
              <a:lnSpc>
                <a:spcPct val="90000"/>
              </a:lnSpc>
              <a:spcAft>
                <a:spcPts val="600"/>
              </a:spcAft>
            </a:pPr>
            <a:endParaRPr lang="en-US" sz="2400" err="1">
              <a:gradFill>
                <a:gsLst>
                  <a:gs pos="2917">
                    <a:schemeClr val="tx1"/>
                  </a:gs>
                  <a:gs pos="30000">
                    <a:schemeClr val="tx1"/>
                  </a:gs>
                </a:gsLst>
                <a:lin ang="5400000" scaled="0"/>
              </a:gradFill>
            </a:endParaRPr>
          </a:p>
        </p:txBody>
      </p:sp>
      <p:pic>
        <p:nvPicPr>
          <p:cNvPr id="3" name="Picture 2">
            <a:extLst>
              <a:ext uri="{FF2B5EF4-FFF2-40B4-BE49-F238E27FC236}">
                <a16:creationId xmlns:a16="http://schemas.microsoft.com/office/drawing/2014/main" id="{09644BD7-0D2E-427A-8AF1-CC6B2DF65B77}"/>
              </a:ext>
            </a:extLst>
          </p:cNvPr>
          <p:cNvPicPr>
            <a:picLocks noChangeAspect="1"/>
          </p:cNvPicPr>
          <p:nvPr/>
        </p:nvPicPr>
        <p:blipFill>
          <a:blip r:embed="rId3"/>
          <a:stretch>
            <a:fillRect/>
          </a:stretch>
        </p:blipFill>
        <p:spPr>
          <a:xfrm>
            <a:off x="8148054" y="2705150"/>
            <a:ext cx="1706837" cy="2199964"/>
          </a:xfrm>
          <a:prstGeom prst="rect">
            <a:avLst/>
          </a:prstGeom>
        </p:spPr>
      </p:pic>
      <p:pic>
        <p:nvPicPr>
          <p:cNvPr id="5" name="Picture 4">
            <a:extLst>
              <a:ext uri="{FF2B5EF4-FFF2-40B4-BE49-F238E27FC236}">
                <a16:creationId xmlns:a16="http://schemas.microsoft.com/office/drawing/2014/main" id="{74535354-4D6E-44D1-B89A-2CF195B882BB}"/>
              </a:ext>
            </a:extLst>
          </p:cNvPr>
          <p:cNvPicPr>
            <a:picLocks noChangeAspect="1"/>
          </p:cNvPicPr>
          <p:nvPr/>
        </p:nvPicPr>
        <p:blipFill>
          <a:blip r:embed="rId4"/>
          <a:stretch>
            <a:fillRect/>
          </a:stretch>
        </p:blipFill>
        <p:spPr>
          <a:xfrm>
            <a:off x="10003791" y="2666747"/>
            <a:ext cx="1680481" cy="1154653"/>
          </a:xfrm>
          <a:prstGeom prst="rect">
            <a:avLst/>
          </a:prstGeom>
        </p:spPr>
      </p:pic>
      <p:pic>
        <p:nvPicPr>
          <p:cNvPr id="6" name="Picture 5">
            <a:extLst>
              <a:ext uri="{FF2B5EF4-FFF2-40B4-BE49-F238E27FC236}">
                <a16:creationId xmlns:a16="http://schemas.microsoft.com/office/drawing/2014/main" id="{BFA005D6-84BB-4656-8290-DEE4148B447E}"/>
              </a:ext>
            </a:extLst>
          </p:cNvPr>
          <p:cNvPicPr>
            <a:picLocks noChangeAspect="1"/>
          </p:cNvPicPr>
          <p:nvPr/>
        </p:nvPicPr>
        <p:blipFill>
          <a:blip r:embed="rId5"/>
          <a:stretch>
            <a:fillRect/>
          </a:stretch>
        </p:blipFill>
        <p:spPr>
          <a:xfrm>
            <a:off x="10003790" y="3792400"/>
            <a:ext cx="1680481" cy="1097758"/>
          </a:xfrm>
          <a:prstGeom prst="rect">
            <a:avLst/>
          </a:prstGeom>
        </p:spPr>
      </p:pic>
    </p:spTree>
    <p:extLst>
      <p:ext uri="{BB962C8B-B14F-4D97-AF65-F5344CB8AC3E}">
        <p14:creationId xmlns:p14="http://schemas.microsoft.com/office/powerpoint/2010/main" val="376094438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F163E-1404-4063-9FFA-A867103FF7A5}"/>
              </a:ext>
            </a:extLst>
          </p:cNvPr>
          <p:cNvSpPr>
            <a:spLocks noGrp="1"/>
          </p:cNvSpPr>
          <p:nvPr>
            <p:ph type="title"/>
          </p:nvPr>
        </p:nvSpPr>
        <p:spPr>
          <a:xfrm>
            <a:off x="442640" y="726388"/>
            <a:ext cx="8961911" cy="395204"/>
          </a:xfrm>
        </p:spPr>
        <p:txBody>
          <a:bodyPr/>
          <a:lstStyle/>
          <a:p>
            <a:r>
              <a:rPr lang="en-US" sz="3650">
                <a:solidFill>
                  <a:srgbClr val="525252"/>
                </a:solidFill>
              </a:rPr>
              <a:t>Case Study – </a:t>
            </a:r>
            <a:r>
              <a:rPr lang="en-US" sz="3650">
                <a:solidFill>
                  <a:srgbClr val="525252"/>
                </a:solidFill>
                <a:cs typeface="Segoe UI Light"/>
              </a:rPr>
              <a:t>Writing</a:t>
            </a:r>
          </a:p>
        </p:txBody>
      </p:sp>
      <p:sp>
        <p:nvSpPr>
          <p:cNvPr id="20" name="Rectangle 19" hidden="1">
            <a:extLst>
              <a:ext uri="{FF2B5EF4-FFF2-40B4-BE49-F238E27FC236}">
                <a16:creationId xmlns:a16="http://schemas.microsoft.com/office/drawing/2014/main" id="{D60841D3-09F0-43F5-B950-B187B27BF30C}"/>
              </a:ext>
            </a:extLst>
          </p:cNvPr>
          <p:cNvSpPr/>
          <p:nvPr/>
        </p:nvSpPr>
        <p:spPr bwMode="auto">
          <a:xfrm>
            <a:off x="4765201" y="4117851"/>
            <a:ext cx="2466627" cy="487997"/>
          </a:xfrm>
          <a:prstGeom prst="rect">
            <a:avLst/>
          </a:prstGeom>
          <a:solidFill>
            <a:srgbClr val="F9F9F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52" name="Group 3">
            <a:extLst>
              <a:ext uri="{FF2B5EF4-FFF2-40B4-BE49-F238E27FC236}">
                <a16:creationId xmlns:a16="http://schemas.microsoft.com/office/drawing/2014/main" id="{BC3F6510-CA91-4AA8-94E5-A0B9625D051D}"/>
              </a:ext>
            </a:extLst>
          </p:cNvPr>
          <p:cNvGrpSpPr>
            <a:grpSpLocks/>
          </p:cNvGrpSpPr>
          <p:nvPr/>
        </p:nvGrpSpPr>
        <p:grpSpPr bwMode="auto">
          <a:xfrm>
            <a:off x="0" y="444216"/>
            <a:ext cx="1900827" cy="113337"/>
            <a:chOff x="571500" y="1133476"/>
            <a:chExt cx="1863725" cy="111125"/>
          </a:xfrm>
          <a:solidFill>
            <a:schemeClr val="accent4">
              <a:lumMod val="50000"/>
            </a:schemeClr>
          </a:solidFill>
        </p:grpSpPr>
        <p:sp>
          <p:nvSpPr>
            <p:cNvPr id="53" name="Rectangle 52">
              <a:extLst>
                <a:ext uri="{FF2B5EF4-FFF2-40B4-BE49-F238E27FC236}">
                  <a16:creationId xmlns:a16="http://schemas.microsoft.com/office/drawing/2014/main" id="{DD34AE41-3073-4DD1-B2EC-AF5735514FAC}"/>
                </a:ext>
              </a:extLst>
            </p:cNvPr>
            <p:cNvSpPr/>
            <p:nvPr/>
          </p:nvSpPr>
          <p:spPr bwMode="auto">
            <a:xfrm>
              <a:off x="1993900" y="1133476"/>
              <a:ext cx="441325" cy="111125"/>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54" name="Rectangle 53">
              <a:extLst>
                <a:ext uri="{FF2B5EF4-FFF2-40B4-BE49-F238E27FC236}">
                  <a16:creationId xmlns:a16="http://schemas.microsoft.com/office/drawing/2014/main" id="{5432019D-5D7B-4C33-B05E-B243033ABF8F}"/>
                </a:ext>
              </a:extLst>
            </p:cNvPr>
            <p:cNvSpPr/>
            <p:nvPr/>
          </p:nvSpPr>
          <p:spPr bwMode="auto">
            <a:xfrm>
              <a:off x="571500" y="1133476"/>
              <a:ext cx="1504950" cy="111125"/>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grpSp>
      <p:sp>
        <p:nvSpPr>
          <p:cNvPr id="43" name="TextBox 42">
            <a:extLst>
              <a:ext uri="{FF2B5EF4-FFF2-40B4-BE49-F238E27FC236}">
                <a16:creationId xmlns:a16="http://schemas.microsoft.com/office/drawing/2014/main" id="{121C4A57-9C39-4C09-AB9E-221E8DB11CA5}"/>
              </a:ext>
            </a:extLst>
          </p:cNvPr>
          <p:cNvSpPr txBox="1"/>
          <p:nvPr/>
        </p:nvSpPr>
        <p:spPr>
          <a:xfrm>
            <a:off x="481279" y="3858157"/>
            <a:ext cx="3043013" cy="572464"/>
          </a:xfrm>
          <a:prstGeom prst="rect">
            <a:avLst/>
          </a:prstGeom>
          <a:noFill/>
        </p:spPr>
        <p:txBody>
          <a:bodyPr wrap="none" lIns="182880" tIns="146304" rIns="182880" bIns="146304" rtlCol="0">
            <a:spAutoFit/>
          </a:bodyPr>
          <a:lstStyle>
            <a:defPPr>
              <a:defRPr lang="en-US"/>
            </a:defPPr>
            <a:lvl1pPr>
              <a:lnSpc>
                <a:spcPct val="90000"/>
              </a:lnSpc>
              <a:spcAft>
                <a:spcPts val="600"/>
              </a:spcAft>
              <a:defRPr sz="2000">
                <a:gradFill>
                  <a:gsLst>
                    <a:gs pos="2917">
                      <a:schemeClr val="tx1"/>
                    </a:gs>
                    <a:gs pos="30000">
                      <a:schemeClr val="tx1"/>
                    </a:gs>
                  </a:gsLst>
                  <a:lin ang="5400000" scaled="0"/>
                </a:gradFill>
              </a:defRPr>
            </a:lvl1pPr>
          </a:lstStyle>
          <a:p>
            <a:r>
              <a:rPr lang="en-US">
                <a:solidFill>
                  <a:srgbClr val="002050"/>
                </a:solidFill>
              </a:rPr>
              <a:t>Feedback to Freelancer</a:t>
            </a:r>
          </a:p>
        </p:txBody>
      </p:sp>
      <p:sp>
        <p:nvSpPr>
          <p:cNvPr id="45" name="TextBox 44">
            <a:extLst>
              <a:ext uri="{FF2B5EF4-FFF2-40B4-BE49-F238E27FC236}">
                <a16:creationId xmlns:a16="http://schemas.microsoft.com/office/drawing/2014/main" id="{88EC9D3D-B3C2-4C03-96AB-3CE25631273A}"/>
              </a:ext>
            </a:extLst>
          </p:cNvPr>
          <p:cNvSpPr txBox="1"/>
          <p:nvPr/>
        </p:nvSpPr>
        <p:spPr>
          <a:xfrm>
            <a:off x="481279" y="1808634"/>
            <a:ext cx="1375701" cy="627864"/>
          </a:xfrm>
          <a:prstGeom prst="rect">
            <a:avLst/>
          </a:prstGeom>
          <a:noFill/>
        </p:spPr>
        <p:txBody>
          <a:bodyPr wrap="square" lIns="182880" tIns="146304" rIns="182880" bIns="146304" rtlCol="0" anchor="t">
            <a:spAutoFit/>
          </a:bodyPr>
          <a:lstStyle>
            <a:defPPr>
              <a:defRPr lang="en-US"/>
            </a:defPPr>
            <a:lvl1pPr>
              <a:lnSpc>
                <a:spcPct val="90000"/>
              </a:lnSpc>
              <a:spcAft>
                <a:spcPts val="600"/>
              </a:spcAft>
              <a:defRPr sz="2400">
                <a:gradFill>
                  <a:gsLst>
                    <a:gs pos="2917">
                      <a:schemeClr val="tx1"/>
                    </a:gs>
                    <a:gs pos="30000">
                      <a:schemeClr val="tx1"/>
                    </a:gs>
                  </a:gsLst>
                  <a:lin ang="5400000" scaled="0"/>
                </a:gradFill>
              </a:defRPr>
            </a:lvl1pPr>
          </a:lstStyle>
          <a:p>
            <a:r>
              <a:rPr lang="en-US">
                <a:solidFill>
                  <a:srgbClr val="002050"/>
                </a:solidFill>
              </a:rPr>
              <a:t>Project</a:t>
            </a:r>
          </a:p>
        </p:txBody>
      </p:sp>
      <p:sp>
        <p:nvSpPr>
          <p:cNvPr id="49" name="TextBox 48">
            <a:extLst>
              <a:ext uri="{FF2B5EF4-FFF2-40B4-BE49-F238E27FC236}">
                <a16:creationId xmlns:a16="http://schemas.microsoft.com/office/drawing/2014/main" id="{6933990A-31F5-4679-B2E0-32AADDD2D822}"/>
              </a:ext>
            </a:extLst>
          </p:cNvPr>
          <p:cNvSpPr txBox="1"/>
          <p:nvPr/>
        </p:nvSpPr>
        <p:spPr>
          <a:xfrm>
            <a:off x="7453248" y="1808634"/>
            <a:ext cx="1951303" cy="627864"/>
          </a:xfrm>
          <a:prstGeom prst="rect">
            <a:avLst/>
          </a:prstGeom>
          <a:noFill/>
        </p:spPr>
        <p:txBody>
          <a:bodyPr wrap="none" lIns="182880" tIns="146304" rIns="182880" bIns="146304" rtlCol="0">
            <a:spAutoFit/>
          </a:bodyPr>
          <a:lstStyle/>
          <a:p>
            <a:pPr>
              <a:lnSpc>
                <a:spcPct val="90000"/>
              </a:lnSpc>
              <a:spcAft>
                <a:spcPts val="600"/>
              </a:spcAft>
            </a:pPr>
            <a:r>
              <a:rPr lang="en-US" sz="2400">
                <a:solidFill>
                  <a:srgbClr val="002050"/>
                </a:solidFill>
              </a:rPr>
              <a:t>Deliverable</a:t>
            </a:r>
          </a:p>
        </p:txBody>
      </p:sp>
      <p:cxnSp>
        <p:nvCxnSpPr>
          <p:cNvPr id="50" name="Straight Connector 49">
            <a:extLst>
              <a:ext uri="{FF2B5EF4-FFF2-40B4-BE49-F238E27FC236}">
                <a16:creationId xmlns:a16="http://schemas.microsoft.com/office/drawing/2014/main" id="{A4A5AC7D-DDF9-428A-89BF-3F4895D9F62E}"/>
              </a:ext>
            </a:extLst>
          </p:cNvPr>
          <p:cNvCxnSpPr>
            <a:cxnSpLocks/>
          </p:cNvCxnSpPr>
          <p:nvPr/>
        </p:nvCxnSpPr>
        <p:spPr>
          <a:xfrm>
            <a:off x="7393766" y="1566711"/>
            <a:ext cx="0" cy="4746726"/>
          </a:xfrm>
          <a:prstGeom prst="line">
            <a:avLst/>
          </a:prstGeom>
          <a:ln>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F697C5C3-7A1A-4EAD-8C7A-F86AB58456FE}"/>
              </a:ext>
            </a:extLst>
          </p:cNvPr>
          <p:cNvSpPr txBox="1"/>
          <p:nvPr/>
        </p:nvSpPr>
        <p:spPr>
          <a:xfrm>
            <a:off x="481279" y="2331585"/>
            <a:ext cx="6031055" cy="1526572"/>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r>
              <a:rPr lang="en-US" sz="1600">
                <a:latin typeface="+mj-lt"/>
              </a:rPr>
              <a:t>We are producing a series of short form training topics that will be arranged into learning paths. Since the production of each training topic starts with the writing of an outline, we hired a freelancer to produce a written outline that followed a set format and addressed relevant points. </a:t>
            </a:r>
            <a:endParaRPr lang="en-US" sz="1600">
              <a:latin typeface="+mj-lt"/>
              <a:cs typeface="Segoe UI"/>
            </a:endParaRPr>
          </a:p>
        </p:txBody>
      </p:sp>
      <p:sp>
        <p:nvSpPr>
          <p:cNvPr id="27" name="Freeform 6">
            <a:extLst>
              <a:ext uri="{FF2B5EF4-FFF2-40B4-BE49-F238E27FC236}">
                <a16:creationId xmlns:a16="http://schemas.microsoft.com/office/drawing/2014/main" id="{A9DFE782-8DBD-4A4E-AC79-4D089789C264}"/>
              </a:ext>
            </a:extLst>
          </p:cNvPr>
          <p:cNvSpPr/>
          <p:nvPr/>
        </p:nvSpPr>
        <p:spPr>
          <a:xfrm>
            <a:off x="7876571" y="2436900"/>
            <a:ext cx="4184733" cy="2728690"/>
          </a:xfrm>
          <a:custGeom>
            <a:avLst/>
            <a:gdLst>
              <a:gd name="connsiteX0" fmla="*/ 99390 w 5405918"/>
              <a:gd name="connsiteY0" fmla="*/ 117481 h 3687362"/>
              <a:gd name="connsiteX1" fmla="*/ 99390 w 5405918"/>
              <a:gd name="connsiteY1" fmla="*/ 3519754 h 3687362"/>
              <a:gd name="connsiteX2" fmla="*/ 5289801 w 5405918"/>
              <a:gd name="connsiteY2" fmla="*/ 3519754 h 3687362"/>
              <a:gd name="connsiteX3" fmla="*/ 5289801 w 5405918"/>
              <a:gd name="connsiteY3" fmla="*/ 117481 h 3687362"/>
              <a:gd name="connsiteX4" fmla="*/ 126071 w 5405918"/>
              <a:gd name="connsiteY4" fmla="*/ 0 h 3687362"/>
              <a:gd name="connsiteX5" fmla="*/ 5279847 w 5405918"/>
              <a:gd name="connsiteY5" fmla="*/ 0 h 3687362"/>
              <a:gd name="connsiteX6" fmla="*/ 5405918 w 5405918"/>
              <a:gd name="connsiteY6" fmla="*/ 126071 h 3687362"/>
              <a:gd name="connsiteX7" fmla="*/ 5405918 w 5405918"/>
              <a:gd name="connsiteY7" fmla="*/ 3561291 h 3687362"/>
              <a:gd name="connsiteX8" fmla="*/ 5279847 w 5405918"/>
              <a:gd name="connsiteY8" fmla="*/ 3687362 h 3687362"/>
              <a:gd name="connsiteX9" fmla="*/ 126071 w 5405918"/>
              <a:gd name="connsiteY9" fmla="*/ 3687362 h 3687362"/>
              <a:gd name="connsiteX10" fmla="*/ 0 w 5405918"/>
              <a:gd name="connsiteY10" fmla="*/ 3561291 h 3687362"/>
              <a:gd name="connsiteX11" fmla="*/ 0 w 5405918"/>
              <a:gd name="connsiteY11" fmla="*/ 126071 h 3687362"/>
              <a:gd name="connsiteX12" fmla="*/ 126071 w 5405918"/>
              <a:gd name="connsiteY12" fmla="*/ 0 h 3687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05918" h="3687362">
                <a:moveTo>
                  <a:pt x="99390" y="117481"/>
                </a:moveTo>
                <a:lnTo>
                  <a:pt x="99390" y="3519754"/>
                </a:lnTo>
                <a:lnTo>
                  <a:pt x="5289801" y="3519754"/>
                </a:lnTo>
                <a:lnTo>
                  <a:pt x="5289801" y="117481"/>
                </a:lnTo>
                <a:close/>
                <a:moveTo>
                  <a:pt x="126071" y="0"/>
                </a:moveTo>
                <a:lnTo>
                  <a:pt x="5279847" y="0"/>
                </a:lnTo>
                <a:cubicBezTo>
                  <a:pt x="5349474" y="0"/>
                  <a:pt x="5405918" y="56444"/>
                  <a:pt x="5405918" y="126071"/>
                </a:cubicBezTo>
                <a:lnTo>
                  <a:pt x="5405918" y="3561291"/>
                </a:lnTo>
                <a:cubicBezTo>
                  <a:pt x="5405918" y="3630918"/>
                  <a:pt x="5349474" y="3687362"/>
                  <a:pt x="5279847" y="3687362"/>
                </a:cubicBezTo>
                <a:lnTo>
                  <a:pt x="126071" y="3687362"/>
                </a:lnTo>
                <a:cubicBezTo>
                  <a:pt x="56444" y="3687362"/>
                  <a:pt x="0" y="3630918"/>
                  <a:pt x="0" y="3561291"/>
                </a:cubicBezTo>
                <a:lnTo>
                  <a:pt x="0" y="126071"/>
                </a:lnTo>
                <a:cubicBezTo>
                  <a:pt x="0" y="56444"/>
                  <a:pt x="56444" y="0"/>
                  <a:pt x="126071"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
        <p:nvSpPr>
          <p:cNvPr id="28" name="Freeform 7">
            <a:extLst>
              <a:ext uri="{FF2B5EF4-FFF2-40B4-BE49-F238E27FC236}">
                <a16:creationId xmlns:a16="http://schemas.microsoft.com/office/drawing/2014/main" id="{A0606BD7-DC7B-487B-BBD4-0E7EF8381FAA}"/>
              </a:ext>
            </a:extLst>
          </p:cNvPr>
          <p:cNvSpPr/>
          <p:nvPr/>
        </p:nvSpPr>
        <p:spPr>
          <a:xfrm>
            <a:off x="7743711" y="5226942"/>
            <a:ext cx="4402340" cy="197981"/>
          </a:xfrm>
          <a:custGeom>
            <a:avLst/>
            <a:gdLst>
              <a:gd name="connsiteX0" fmla="*/ 0 w 5753299"/>
              <a:gd name="connsiteY0" fmla="*/ 117605 h 235212"/>
              <a:gd name="connsiteX1" fmla="*/ 0 w 5753299"/>
              <a:gd name="connsiteY1" fmla="*/ 117606 h 235212"/>
              <a:gd name="connsiteX2" fmla="*/ 0 w 5753299"/>
              <a:gd name="connsiteY2" fmla="*/ 117606 h 235212"/>
              <a:gd name="connsiteX3" fmla="*/ 2509403 w 5753299"/>
              <a:gd name="connsiteY3" fmla="*/ 64491 h 235212"/>
              <a:gd name="connsiteX4" fmla="*/ 2449053 w 5753299"/>
              <a:gd name="connsiteY4" fmla="*/ 124841 h 235212"/>
              <a:gd name="connsiteX5" fmla="*/ 2509403 w 5753299"/>
              <a:gd name="connsiteY5" fmla="*/ 185191 h 235212"/>
              <a:gd name="connsiteX6" fmla="*/ 3243894 w 5753299"/>
              <a:gd name="connsiteY6" fmla="*/ 185191 h 235212"/>
              <a:gd name="connsiteX7" fmla="*/ 3304244 w 5753299"/>
              <a:gd name="connsiteY7" fmla="*/ 124841 h 235212"/>
              <a:gd name="connsiteX8" fmla="*/ 3243894 w 5753299"/>
              <a:gd name="connsiteY8" fmla="*/ 64491 h 235212"/>
              <a:gd name="connsiteX9" fmla="*/ 117606 w 5753299"/>
              <a:gd name="connsiteY9" fmla="*/ 0 h 235212"/>
              <a:gd name="connsiteX10" fmla="*/ 5635693 w 5753299"/>
              <a:gd name="connsiteY10" fmla="*/ 0 h 235212"/>
              <a:gd name="connsiteX11" fmla="*/ 5753299 w 5753299"/>
              <a:gd name="connsiteY11" fmla="*/ 117606 h 235212"/>
              <a:gd name="connsiteX12" fmla="*/ 5753298 w 5753299"/>
              <a:gd name="connsiteY12" fmla="*/ 117606 h 235212"/>
              <a:gd name="connsiteX13" fmla="*/ 5635692 w 5753299"/>
              <a:gd name="connsiteY13" fmla="*/ 235212 h 235212"/>
              <a:gd name="connsiteX14" fmla="*/ 117606 w 5753299"/>
              <a:gd name="connsiteY14" fmla="*/ 235211 h 235212"/>
              <a:gd name="connsiteX15" fmla="*/ 9242 w 5753299"/>
              <a:gd name="connsiteY15" fmla="*/ 163383 h 235212"/>
              <a:gd name="connsiteX16" fmla="*/ 0 w 5753299"/>
              <a:gd name="connsiteY16" fmla="*/ 117606 h 235212"/>
              <a:gd name="connsiteX17" fmla="*/ 9242 w 5753299"/>
              <a:gd name="connsiteY17" fmla="*/ 71829 h 235212"/>
              <a:gd name="connsiteX18" fmla="*/ 117606 w 5753299"/>
              <a:gd name="connsiteY18" fmla="*/ 0 h 23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753299" h="235212">
                <a:moveTo>
                  <a:pt x="0" y="117605"/>
                </a:moveTo>
                <a:lnTo>
                  <a:pt x="0" y="117606"/>
                </a:lnTo>
                <a:lnTo>
                  <a:pt x="0" y="117606"/>
                </a:lnTo>
                <a:close/>
                <a:moveTo>
                  <a:pt x="2509403" y="64491"/>
                </a:moveTo>
                <a:cubicBezTo>
                  <a:pt x="2476073" y="64491"/>
                  <a:pt x="2449053" y="91511"/>
                  <a:pt x="2449053" y="124841"/>
                </a:cubicBezTo>
                <a:cubicBezTo>
                  <a:pt x="2449053" y="158171"/>
                  <a:pt x="2476073" y="185191"/>
                  <a:pt x="2509403" y="185191"/>
                </a:cubicBezTo>
                <a:lnTo>
                  <a:pt x="3243894" y="185191"/>
                </a:lnTo>
                <a:cubicBezTo>
                  <a:pt x="3277224" y="185191"/>
                  <a:pt x="3304244" y="158171"/>
                  <a:pt x="3304244" y="124841"/>
                </a:cubicBezTo>
                <a:cubicBezTo>
                  <a:pt x="3304244" y="91511"/>
                  <a:pt x="3277224" y="64491"/>
                  <a:pt x="3243894" y="64491"/>
                </a:cubicBezTo>
                <a:close/>
                <a:moveTo>
                  <a:pt x="117606" y="0"/>
                </a:moveTo>
                <a:lnTo>
                  <a:pt x="5635693" y="0"/>
                </a:lnTo>
                <a:cubicBezTo>
                  <a:pt x="5700645" y="0"/>
                  <a:pt x="5753299" y="52654"/>
                  <a:pt x="5753299" y="117606"/>
                </a:cubicBezTo>
                <a:lnTo>
                  <a:pt x="5753298" y="117606"/>
                </a:lnTo>
                <a:cubicBezTo>
                  <a:pt x="5753298" y="182558"/>
                  <a:pt x="5700644" y="235212"/>
                  <a:pt x="5635692" y="235212"/>
                </a:cubicBezTo>
                <a:lnTo>
                  <a:pt x="117606" y="235211"/>
                </a:lnTo>
                <a:cubicBezTo>
                  <a:pt x="68892" y="235211"/>
                  <a:pt x="27096" y="205593"/>
                  <a:pt x="9242" y="163383"/>
                </a:cubicBezTo>
                <a:lnTo>
                  <a:pt x="0" y="117606"/>
                </a:lnTo>
                <a:lnTo>
                  <a:pt x="9242" y="71829"/>
                </a:lnTo>
                <a:cubicBezTo>
                  <a:pt x="27096" y="29618"/>
                  <a:pt x="68892" y="0"/>
                  <a:pt x="117606"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
        <p:nvSpPr>
          <p:cNvPr id="42" name="TextBox 41">
            <a:extLst>
              <a:ext uri="{FF2B5EF4-FFF2-40B4-BE49-F238E27FC236}">
                <a16:creationId xmlns:a16="http://schemas.microsoft.com/office/drawing/2014/main" id="{103ED245-7B83-4F4B-B404-18A99317D924}"/>
              </a:ext>
            </a:extLst>
          </p:cNvPr>
          <p:cNvSpPr txBox="1"/>
          <p:nvPr/>
        </p:nvSpPr>
        <p:spPr>
          <a:xfrm>
            <a:off x="8008144" y="2580471"/>
            <a:ext cx="3930305" cy="2424663"/>
          </a:xfrm>
          <a:prstGeom prst="rect">
            <a:avLst/>
          </a:prstGeom>
          <a:solidFill>
            <a:schemeClr val="bg1">
              <a:lumMod val="50000"/>
            </a:schemeClr>
          </a:solidFill>
        </p:spPr>
        <p:txBody>
          <a:bodyPr wrap="square" lIns="182880" tIns="146304" rIns="182880" bIns="146304" rtlCol="0">
            <a:spAutoFit/>
          </a:bodyPr>
          <a:lstStyle/>
          <a:p>
            <a:pPr>
              <a:lnSpc>
                <a:spcPct val="90000"/>
              </a:lnSpc>
              <a:spcAft>
                <a:spcPts val="600"/>
              </a:spcAft>
            </a:pPr>
            <a:endParaRPr lang="en-US" sz="2400" err="1">
              <a:gradFill>
                <a:gsLst>
                  <a:gs pos="2917">
                    <a:schemeClr val="tx1"/>
                  </a:gs>
                  <a:gs pos="30000">
                    <a:schemeClr val="tx1"/>
                  </a:gs>
                </a:gsLst>
                <a:lin ang="5400000" scaled="0"/>
              </a:gradFill>
            </a:endParaRPr>
          </a:p>
        </p:txBody>
      </p:sp>
      <p:pic>
        <p:nvPicPr>
          <p:cNvPr id="5" name="Picture 4">
            <a:extLst>
              <a:ext uri="{FF2B5EF4-FFF2-40B4-BE49-F238E27FC236}">
                <a16:creationId xmlns:a16="http://schemas.microsoft.com/office/drawing/2014/main" id="{3B885001-BD34-4CEF-853D-6CCB7BDFFC36}"/>
              </a:ext>
            </a:extLst>
          </p:cNvPr>
          <p:cNvPicPr>
            <a:picLocks noChangeAspect="1"/>
          </p:cNvPicPr>
          <p:nvPr/>
        </p:nvPicPr>
        <p:blipFill>
          <a:blip r:embed="rId3"/>
          <a:stretch>
            <a:fillRect/>
          </a:stretch>
        </p:blipFill>
        <p:spPr>
          <a:xfrm>
            <a:off x="8086747" y="2651676"/>
            <a:ext cx="3763591" cy="2296010"/>
          </a:xfrm>
          <a:prstGeom prst="rect">
            <a:avLst/>
          </a:prstGeom>
        </p:spPr>
      </p:pic>
      <p:sp>
        <p:nvSpPr>
          <p:cNvPr id="7" name="TextBox 6">
            <a:extLst>
              <a:ext uri="{FF2B5EF4-FFF2-40B4-BE49-F238E27FC236}">
                <a16:creationId xmlns:a16="http://schemas.microsoft.com/office/drawing/2014/main" id="{2855CBA0-10A9-4BFF-B3E6-9DC9A44A8EA9}"/>
              </a:ext>
            </a:extLst>
          </p:cNvPr>
          <p:cNvSpPr txBox="1"/>
          <p:nvPr/>
        </p:nvSpPr>
        <p:spPr>
          <a:xfrm>
            <a:off x="481279" y="4430621"/>
            <a:ext cx="4180705" cy="517065"/>
          </a:xfrm>
          <a:prstGeom prst="rect">
            <a:avLst/>
          </a:prstGeom>
          <a:noFill/>
        </p:spPr>
        <p:txBody>
          <a:bodyPr wrap="square" lIns="182880" tIns="146304" rIns="182880" bIns="146304" rtlCol="0">
            <a:spAutoFit/>
          </a:bodyPr>
          <a:lstStyle/>
          <a:p>
            <a:pPr>
              <a:lnSpc>
                <a:spcPct val="90000"/>
              </a:lnSpc>
              <a:spcAft>
                <a:spcPts val="600"/>
              </a:spcAft>
            </a:pPr>
            <a:r>
              <a:rPr lang="en-US" sz="1600">
                <a:gradFill>
                  <a:gsLst>
                    <a:gs pos="2917">
                      <a:schemeClr val="tx1"/>
                    </a:gs>
                    <a:gs pos="30000">
                      <a:schemeClr val="tx1"/>
                    </a:gs>
                  </a:gsLst>
                  <a:lin ang="5400000" scaled="0"/>
                </a:gradFill>
                <a:latin typeface="+mj-lt"/>
              </a:rPr>
              <a:t>“Appreciated the attention to detail.”</a:t>
            </a:r>
          </a:p>
        </p:txBody>
      </p:sp>
    </p:spTree>
    <p:extLst>
      <p:ext uri="{BB962C8B-B14F-4D97-AF65-F5344CB8AC3E}">
        <p14:creationId xmlns:p14="http://schemas.microsoft.com/office/powerpoint/2010/main" val="229262283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F163E-1404-4063-9FFA-A867103FF7A5}"/>
              </a:ext>
            </a:extLst>
          </p:cNvPr>
          <p:cNvSpPr>
            <a:spLocks noGrp="1"/>
          </p:cNvSpPr>
          <p:nvPr>
            <p:ph type="title"/>
          </p:nvPr>
        </p:nvSpPr>
        <p:spPr>
          <a:xfrm>
            <a:off x="442640" y="726388"/>
            <a:ext cx="8961911" cy="395204"/>
          </a:xfrm>
        </p:spPr>
        <p:txBody>
          <a:bodyPr/>
          <a:lstStyle/>
          <a:p>
            <a:r>
              <a:rPr lang="en-US" sz="3650">
                <a:solidFill>
                  <a:srgbClr val="525252"/>
                </a:solidFill>
              </a:rPr>
              <a:t>Case Study – </a:t>
            </a:r>
            <a:r>
              <a:rPr lang="en-US" sz="3650">
                <a:solidFill>
                  <a:srgbClr val="525252"/>
                </a:solidFill>
                <a:cs typeface="Segoe UI Light"/>
              </a:rPr>
              <a:t>Data Science &amp; Analytics</a:t>
            </a:r>
          </a:p>
        </p:txBody>
      </p:sp>
      <p:sp>
        <p:nvSpPr>
          <p:cNvPr id="20" name="Rectangle 19" hidden="1">
            <a:extLst>
              <a:ext uri="{FF2B5EF4-FFF2-40B4-BE49-F238E27FC236}">
                <a16:creationId xmlns:a16="http://schemas.microsoft.com/office/drawing/2014/main" id="{D60841D3-09F0-43F5-B950-B187B27BF30C}"/>
              </a:ext>
            </a:extLst>
          </p:cNvPr>
          <p:cNvSpPr/>
          <p:nvPr/>
        </p:nvSpPr>
        <p:spPr bwMode="auto">
          <a:xfrm>
            <a:off x="4765201" y="4117851"/>
            <a:ext cx="2466627" cy="487997"/>
          </a:xfrm>
          <a:prstGeom prst="rect">
            <a:avLst/>
          </a:prstGeom>
          <a:solidFill>
            <a:srgbClr val="F9F9F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52" name="Group 3">
            <a:extLst>
              <a:ext uri="{FF2B5EF4-FFF2-40B4-BE49-F238E27FC236}">
                <a16:creationId xmlns:a16="http://schemas.microsoft.com/office/drawing/2014/main" id="{BC3F6510-CA91-4AA8-94E5-A0B9625D051D}"/>
              </a:ext>
            </a:extLst>
          </p:cNvPr>
          <p:cNvGrpSpPr>
            <a:grpSpLocks/>
          </p:cNvGrpSpPr>
          <p:nvPr/>
        </p:nvGrpSpPr>
        <p:grpSpPr bwMode="auto">
          <a:xfrm>
            <a:off x="0" y="444216"/>
            <a:ext cx="1900827" cy="113337"/>
            <a:chOff x="571500" y="1133476"/>
            <a:chExt cx="1863725" cy="111125"/>
          </a:xfrm>
          <a:solidFill>
            <a:schemeClr val="accent4">
              <a:lumMod val="50000"/>
            </a:schemeClr>
          </a:solidFill>
        </p:grpSpPr>
        <p:sp>
          <p:nvSpPr>
            <p:cNvPr id="53" name="Rectangle 52">
              <a:extLst>
                <a:ext uri="{FF2B5EF4-FFF2-40B4-BE49-F238E27FC236}">
                  <a16:creationId xmlns:a16="http://schemas.microsoft.com/office/drawing/2014/main" id="{DD34AE41-3073-4DD1-B2EC-AF5735514FAC}"/>
                </a:ext>
              </a:extLst>
            </p:cNvPr>
            <p:cNvSpPr/>
            <p:nvPr/>
          </p:nvSpPr>
          <p:spPr bwMode="auto">
            <a:xfrm>
              <a:off x="1993900" y="1133476"/>
              <a:ext cx="441325" cy="111125"/>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54" name="Rectangle 53">
              <a:extLst>
                <a:ext uri="{FF2B5EF4-FFF2-40B4-BE49-F238E27FC236}">
                  <a16:creationId xmlns:a16="http://schemas.microsoft.com/office/drawing/2014/main" id="{5432019D-5D7B-4C33-B05E-B243033ABF8F}"/>
                </a:ext>
              </a:extLst>
            </p:cNvPr>
            <p:cNvSpPr/>
            <p:nvPr/>
          </p:nvSpPr>
          <p:spPr bwMode="auto">
            <a:xfrm>
              <a:off x="571500" y="1133476"/>
              <a:ext cx="1504950" cy="111125"/>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grpSp>
      <p:sp>
        <p:nvSpPr>
          <p:cNvPr id="43" name="TextBox 42">
            <a:extLst>
              <a:ext uri="{FF2B5EF4-FFF2-40B4-BE49-F238E27FC236}">
                <a16:creationId xmlns:a16="http://schemas.microsoft.com/office/drawing/2014/main" id="{121C4A57-9C39-4C09-AB9E-221E8DB11CA5}"/>
              </a:ext>
            </a:extLst>
          </p:cNvPr>
          <p:cNvSpPr txBox="1"/>
          <p:nvPr/>
        </p:nvSpPr>
        <p:spPr>
          <a:xfrm>
            <a:off x="447239" y="3497262"/>
            <a:ext cx="3043013" cy="572464"/>
          </a:xfrm>
          <a:prstGeom prst="rect">
            <a:avLst/>
          </a:prstGeom>
          <a:noFill/>
        </p:spPr>
        <p:txBody>
          <a:bodyPr wrap="none" lIns="182880" tIns="146304" rIns="182880" bIns="146304" rtlCol="0">
            <a:spAutoFit/>
          </a:bodyPr>
          <a:lstStyle>
            <a:defPPr>
              <a:defRPr lang="en-US"/>
            </a:defPPr>
            <a:lvl1pPr>
              <a:lnSpc>
                <a:spcPct val="90000"/>
              </a:lnSpc>
              <a:spcAft>
                <a:spcPts val="600"/>
              </a:spcAft>
              <a:defRPr sz="2000">
                <a:gradFill>
                  <a:gsLst>
                    <a:gs pos="2917">
                      <a:schemeClr val="tx1"/>
                    </a:gs>
                    <a:gs pos="30000">
                      <a:schemeClr val="tx1"/>
                    </a:gs>
                  </a:gsLst>
                  <a:lin ang="5400000" scaled="0"/>
                </a:gradFill>
              </a:defRPr>
            </a:lvl1pPr>
          </a:lstStyle>
          <a:p>
            <a:r>
              <a:rPr lang="en-US">
                <a:solidFill>
                  <a:srgbClr val="002050"/>
                </a:solidFill>
              </a:rPr>
              <a:t>Feedback to Freelancer</a:t>
            </a:r>
          </a:p>
        </p:txBody>
      </p:sp>
      <p:sp>
        <p:nvSpPr>
          <p:cNvPr id="45" name="TextBox 44">
            <a:extLst>
              <a:ext uri="{FF2B5EF4-FFF2-40B4-BE49-F238E27FC236}">
                <a16:creationId xmlns:a16="http://schemas.microsoft.com/office/drawing/2014/main" id="{88EC9D3D-B3C2-4C03-96AB-3CE25631273A}"/>
              </a:ext>
            </a:extLst>
          </p:cNvPr>
          <p:cNvSpPr txBox="1"/>
          <p:nvPr/>
        </p:nvSpPr>
        <p:spPr>
          <a:xfrm>
            <a:off x="481279" y="1808634"/>
            <a:ext cx="1375701" cy="627864"/>
          </a:xfrm>
          <a:prstGeom prst="rect">
            <a:avLst/>
          </a:prstGeom>
          <a:noFill/>
        </p:spPr>
        <p:txBody>
          <a:bodyPr wrap="square" lIns="182880" tIns="146304" rIns="182880" bIns="146304" rtlCol="0" anchor="t">
            <a:spAutoFit/>
          </a:bodyPr>
          <a:lstStyle>
            <a:defPPr>
              <a:defRPr lang="en-US"/>
            </a:defPPr>
            <a:lvl1pPr>
              <a:lnSpc>
                <a:spcPct val="90000"/>
              </a:lnSpc>
              <a:spcAft>
                <a:spcPts val="600"/>
              </a:spcAft>
              <a:defRPr sz="2400">
                <a:gradFill>
                  <a:gsLst>
                    <a:gs pos="2917">
                      <a:schemeClr val="tx1"/>
                    </a:gs>
                    <a:gs pos="30000">
                      <a:schemeClr val="tx1"/>
                    </a:gs>
                  </a:gsLst>
                  <a:lin ang="5400000" scaled="0"/>
                </a:gradFill>
              </a:defRPr>
            </a:lvl1pPr>
          </a:lstStyle>
          <a:p>
            <a:r>
              <a:rPr lang="en-US">
                <a:solidFill>
                  <a:srgbClr val="002050"/>
                </a:solidFill>
              </a:rPr>
              <a:t>Project</a:t>
            </a:r>
          </a:p>
        </p:txBody>
      </p:sp>
      <p:sp>
        <p:nvSpPr>
          <p:cNvPr id="49" name="TextBox 48">
            <a:extLst>
              <a:ext uri="{FF2B5EF4-FFF2-40B4-BE49-F238E27FC236}">
                <a16:creationId xmlns:a16="http://schemas.microsoft.com/office/drawing/2014/main" id="{6933990A-31F5-4679-B2E0-32AADDD2D822}"/>
              </a:ext>
            </a:extLst>
          </p:cNvPr>
          <p:cNvSpPr txBox="1"/>
          <p:nvPr/>
        </p:nvSpPr>
        <p:spPr>
          <a:xfrm>
            <a:off x="7558557" y="1808634"/>
            <a:ext cx="1951303" cy="627864"/>
          </a:xfrm>
          <a:prstGeom prst="rect">
            <a:avLst/>
          </a:prstGeom>
          <a:noFill/>
        </p:spPr>
        <p:txBody>
          <a:bodyPr wrap="none" lIns="182880" tIns="146304" rIns="182880" bIns="146304" rtlCol="0">
            <a:spAutoFit/>
          </a:bodyPr>
          <a:lstStyle/>
          <a:p>
            <a:pPr>
              <a:lnSpc>
                <a:spcPct val="90000"/>
              </a:lnSpc>
              <a:spcAft>
                <a:spcPts val="600"/>
              </a:spcAft>
            </a:pPr>
            <a:r>
              <a:rPr lang="en-US" sz="2400">
                <a:solidFill>
                  <a:srgbClr val="002050"/>
                </a:solidFill>
              </a:rPr>
              <a:t>Deliverable</a:t>
            </a:r>
          </a:p>
        </p:txBody>
      </p:sp>
      <p:cxnSp>
        <p:nvCxnSpPr>
          <p:cNvPr id="50" name="Straight Connector 49">
            <a:extLst>
              <a:ext uri="{FF2B5EF4-FFF2-40B4-BE49-F238E27FC236}">
                <a16:creationId xmlns:a16="http://schemas.microsoft.com/office/drawing/2014/main" id="{A4A5AC7D-DDF9-428A-89BF-3F4895D9F62E}"/>
              </a:ext>
            </a:extLst>
          </p:cNvPr>
          <p:cNvCxnSpPr>
            <a:cxnSpLocks/>
          </p:cNvCxnSpPr>
          <p:nvPr/>
        </p:nvCxnSpPr>
        <p:spPr>
          <a:xfrm>
            <a:off x="7393766" y="1566711"/>
            <a:ext cx="0" cy="4746726"/>
          </a:xfrm>
          <a:prstGeom prst="line">
            <a:avLst/>
          </a:prstGeom>
          <a:ln>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F697C5C3-7A1A-4EAD-8C7A-F86AB58456FE}"/>
              </a:ext>
            </a:extLst>
          </p:cNvPr>
          <p:cNvSpPr txBox="1"/>
          <p:nvPr/>
        </p:nvSpPr>
        <p:spPr>
          <a:xfrm>
            <a:off x="481279" y="2512139"/>
            <a:ext cx="5896224" cy="1034129"/>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r>
              <a:rPr lang="en-US" sz="1600">
                <a:latin typeface="+mj-lt"/>
              </a:rPr>
              <a:t>Analyze and interpret data, and turn into easily readable report with actionable insights. Report must be templatized for future use.</a:t>
            </a:r>
            <a:endParaRPr lang="en-US" sz="1600">
              <a:latin typeface="+mj-lt"/>
              <a:cs typeface="Segoe UI"/>
            </a:endParaRPr>
          </a:p>
        </p:txBody>
      </p:sp>
      <p:sp>
        <p:nvSpPr>
          <p:cNvPr id="27" name="Freeform 6">
            <a:extLst>
              <a:ext uri="{FF2B5EF4-FFF2-40B4-BE49-F238E27FC236}">
                <a16:creationId xmlns:a16="http://schemas.microsoft.com/office/drawing/2014/main" id="{A9DFE782-8DBD-4A4E-AC79-4D089789C264}"/>
              </a:ext>
            </a:extLst>
          </p:cNvPr>
          <p:cNvSpPr/>
          <p:nvPr/>
        </p:nvSpPr>
        <p:spPr>
          <a:xfrm>
            <a:off x="7830188" y="2659407"/>
            <a:ext cx="4184733" cy="2728690"/>
          </a:xfrm>
          <a:custGeom>
            <a:avLst/>
            <a:gdLst>
              <a:gd name="connsiteX0" fmla="*/ 99390 w 5405918"/>
              <a:gd name="connsiteY0" fmla="*/ 117481 h 3687362"/>
              <a:gd name="connsiteX1" fmla="*/ 99390 w 5405918"/>
              <a:gd name="connsiteY1" fmla="*/ 3519754 h 3687362"/>
              <a:gd name="connsiteX2" fmla="*/ 5289801 w 5405918"/>
              <a:gd name="connsiteY2" fmla="*/ 3519754 h 3687362"/>
              <a:gd name="connsiteX3" fmla="*/ 5289801 w 5405918"/>
              <a:gd name="connsiteY3" fmla="*/ 117481 h 3687362"/>
              <a:gd name="connsiteX4" fmla="*/ 126071 w 5405918"/>
              <a:gd name="connsiteY4" fmla="*/ 0 h 3687362"/>
              <a:gd name="connsiteX5" fmla="*/ 5279847 w 5405918"/>
              <a:gd name="connsiteY5" fmla="*/ 0 h 3687362"/>
              <a:gd name="connsiteX6" fmla="*/ 5405918 w 5405918"/>
              <a:gd name="connsiteY6" fmla="*/ 126071 h 3687362"/>
              <a:gd name="connsiteX7" fmla="*/ 5405918 w 5405918"/>
              <a:gd name="connsiteY7" fmla="*/ 3561291 h 3687362"/>
              <a:gd name="connsiteX8" fmla="*/ 5279847 w 5405918"/>
              <a:gd name="connsiteY8" fmla="*/ 3687362 h 3687362"/>
              <a:gd name="connsiteX9" fmla="*/ 126071 w 5405918"/>
              <a:gd name="connsiteY9" fmla="*/ 3687362 h 3687362"/>
              <a:gd name="connsiteX10" fmla="*/ 0 w 5405918"/>
              <a:gd name="connsiteY10" fmla="*/ 3561291 h 3687362"/>
              <a:gd name="connsiteX11" fmla="*/ 0 w 5405918"/>
              <a:gd name="connsiteY11" fmla="*/ 126071 h 3687362"/>
              <a:gd name="connsiteX12" fmla="*/ 126071 w 5405918"/>
              <a:gd name="connsiteY12" fmla="*/ 0 h 3687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05918" h="3687362">
                <a:moveTo>
                  <a:pt x="99390" y="117481"/>
                </a:moveTo>
                <a:lnTo>
                  <a:pt x="99390" y="3519754"/>
                </a:lnTo>
                <a:lnTo>
                  <a:pt x="5289801" y="3519754"/>
                </a:lnTo>
                <a:lnTo>
                  <a:pt x="5289801" y="117481"/>
                </a:lnTo>
                <a:close/>
                <a:moveTo>
                  <a:pt x="126071" y="0"/>
                </a:moveTo>
                <a:lnTo>
                  <a:pt x="5279847" y="0"/>
                </a:lnTo>
                <a:cubicBezTo>
                  <a:pt x="5349474" y="0"/>
                  <a:pt x="5405918" y="56444"/>
                  <a:pt x="5405918" y="126071"/>
                </a:cubicBezTo>
                <a:lnTo>
                  <a:pt x="5405918" y="3561291"/>
                </a:lnTo>
                <a:cubicBezTo>
                  <a:pt x="5405918" y="3630918"/>
                  <a:pt x="5349474" y="3687362"/>
                  <a:pt x="5279847" y="3687362"/>
                </a:cubicBezTo>
                <a:lnTo>
                  <a:pt x="126071" y="3687362"/>
                </a:lnTo>
                <a:cubicBezTo>
                  <a:pt x="56444" y="3687362"/>
                  <a:pt x="0" y="3630918"/>
                  <a:pt x="0" y="3561291"/>
                </a:cubicBezTo>
                <a:lnTo>
                  <a:pt x="0" y="126071"/>
                </a:lnTo>
                <a:cubicBezTo>
                  <a:pt x="0" y="56444"/>
                  <a:pt x="56444" y="0"/>
                  <a:pt x="126071"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
        <p:nvSpPr>
          <p:cNvPr id="28" name="Freeform 7">
            <a:extLst>
              <a:ext uri="{FF2B5EF4-FFF2-40B4-BE49-F238E27FC236}">
                <a16:creationId xmlns:a16="http://schemas.microsoft.com/office/drawing/2014/main" id="{A0606BD7-DC7B-487B-BBD4-0E7EF8381FAA}"/>
              </a:ext>
            </a:extLst>
          </p:cNvPr>
          <p:cNvSpPr/>
          <p:nvPr/>
        </p:nvSpPr>
        <p:spPr>
          <a:xfrm>
            <a:off x="7697328" y="5449449"/>
            <a:ext cx="4402340" cy="197981"/>
          </a:xfrm>
          <a:custGeom>
            <a:avLst/>
            <a:gdLst>
              <a:gd name="connsiteX0" fmla="*/ 0 w 5753299"/>
              <a:gd name="connsiteY0" fmla="*/ 117605 h 235212"/>
              <a:gd name="connsiteX1" fmla="*/ 0 w 5753299"/>
              <a:gd name="connsiteY1" fmla="*/ 117606 h 235212"/>
              <a:gd name="connsiteX2" fmla="*/ 0 w 5753299"/>
              <a:gd name="connsiteY2" fmla="*/ 117606 h 235212"/>
              <a:gd name="connsiteX3" fmla="*/ 2509403 w 5753299"/>
              <a:gd name="connsiteY3" fmla="*/ 64491 h 235212"/>
              <a:gd name="connsiteX4" fmla="*/ 2449053 w 5753299"/>
              <a:gd name="connsiteY4" fmla="*/ 124841 h 235212"/>
              <a:gd name="connsiteX5" fmla="*/ 2509403 w 5753299"/>
              <a:gd name="connsiteY5" fmla="*/ 185191 h 235212"/>
              <a:gd name="connsiteX6" fmla="*/ 3243894 w 5753299"/>
              <a:gd name="connsiteY6" fmla="*/ 185191 h 235212"/>
              <a:gd name="connsiteX7" fmla="*/ 3304244 w 5753299"/>
              <a:gd name="connsiteY7" fmla="*/ 124841 h 235212"/>
              <a:gd name="connsiteX8" fmla="*/ 3243894 w 5753299"/>
              <a:gd name="connsiteY8" fmla="*/ 64491 h 235212"/>
              <a:gd name="connsiteX9" fmla="*/ 117606 w 5753299"/>
              <a:gd name="connsiteY9" fmla="*/ 0 h 235212"/>
              <a:gd name="connsiteX10" fmla="*/ 5635693 w 5753299"/>
              <a:gd name="connsiteY10" fmla="*/ 0 h 235212"/>
              <a:gd name="connsiteX11" fmla="*/ 5753299 w 5753299"/>
              <a:gd name="connsiteY11" fmla="*/ 117606 h 235212"/>
              <a:gd name="connsiteX12" fmla="*/ 5753298 w 5753299"/>
              <a:gd name="connsiteY12" fmla="*/ 117606 h 235212"/>
              <a:gd name="connsiteX13" fmla="*/ 5635692 w 5753299"/>
              <a:gd name="connsiteY13" fmla="*/ 235212 h 235212"/>
              <a:gd name="connsiteX14" fmla="*/ 117606 w 5753299"/>
              <a:gd name="connsiteY14" fmla="*/ 235211 h 235212"/>
              <a:gd name="connsiteX15" fmla="*/ 9242 w 5753299"/>
              <a:gd name="connsiteY15" fmla="*/ 163383 h 235212"/>
              <a:gd name="connsiteX16" fmla="*/ 0 w 5753299"/>
              <a:gd name="connsiteY16" fmla="*/ 117606 h 235212"/>
              <a:gd name="connsiteX17" fmla="*/ 9242 w 5753299"/>
              <a:gd name="connsiteY17" fmla="*/ 71829 h 235212"/>
              <a:gd name="connsiteX18" fmla="*/ 117606 w 5753299"/>
              <a:gd name="connsiteY18" fmla="*/ 0 h 23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753299" h="235212">
                <a:moveTo>
                  <a:pt x="0" y="117605"/>
                </a:moveTo>
                <a:lnTo>
                  <a:pt x="0" y="117606"/>
                </a:lnTo>
                <a:lnTo>
                  <a:pt x="0" y="117606"/>
                </a:lnTo>
                <a:close/>
                <a:moveTo>
                  <a:pt x="2509403" y="64491"/>
                </a:moveTo>
                <a:cubicBezTo>
                  <a:pt x="2476073" y="64491"/>
                  <a:pt x="2449053" y="91511"/>
                  <a:pt x="2449053" y="124841"/>
                </a:cubicBezTo>
                <a:cubicBezTo>
                  <a:pt x="2449053" y="158171"/>
                  <a:pt x="2476073" y="185191"/>
                  <a:pt x="2509403" y="185191"/>
                </a:cubicBezTo>
                <a:lnTo>
                  <a:pt x="3243894" y="185191"/>
                </a:lnTo>
                <a:cubicBezTo>
                  <a:pt x="3277224" y="185191"/>
                  <a:pt x="3304244" y="158171"/>
                  <a:pt x="3304244" y="124841"/>
                </a:cubicBezTo>
                <a:cubicBezTo>
                  <a:pt x="3304244" y="91511"/>
                  <a:pt x="3277224" y="64491"/>
                  <a:pt x="3243894" y="64491"/>
                </a:cubicBezTo>
                <a:close/>
                <a:moveTo>
                  <a:pt x="117606" y="0"/>
                </a:moveTo>
                <a:lnTo>
                  <a:pt x="5635693" y="0"/>
                </a:lnTo>
                <a:cubicBezTo>
                  <a:pt x="5700645" y="0"/>
                  <a:pt x="5753299" y="52654"/>
                  <a:pt x="5753299" y="117606"/>
                </a:cubicBezTo>
                <a:lnTo>
                  <a:pt x="5753298" y="117606"/>
                </a:lnTo>
                <a:cubicBezTo>
                  <a:pt x="5753298" y="182558"/>
                  <a:pt x="5700644" y="235212"/>
                  <a:pt x="5635692" y="235212"/>
                </a:cubicBezTo>
                <a:lnTo>
                  <a:pt x="117606" y="235211"/>
                </a:lnTo>
                <a:cubicBezTo>
                  <a:pt x="68892" y="235211"/>
                  <a:pt x="27096" y="205593"/>
                  <a:pt x="9242" y="163383"/>
                </a:cubicBezTo>
                <a:lnTo>
                  <a:pt x="0" y="117606"/>
                </a:lnTo>
                <a:lnTo>
                  <a:pt x="9242" y="71829"/>
                </a:lnTo>
                <a:cubicBezTo>
                  <a:pt x="27096" y="29618"/>
                  <a:pt x="68892" y="0"/>
                  <a:pt x="117606"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
        <p:nvSpPr>
          <p:cNvPr id="7" name="TextBox 6">
            <a:extLst>
              <a:ext uri="{FF2B5EF4-FFF2-40B4-BE49-F238E27FC236}">
                <a16:creationId xmlns:a16="http://schemas.microsoft.com/office/drawing/2014/main" id="{2855CBA0-10A9-4BFF-B3E6-9DC9A44A8EA9}"/>
              </a:ext>
            </a:extLst>
          </p:cNvPr>
          <p:cNvSpPr txBox="1"/>
          <p:nvPr/>
        </p:nvSpPr>
        <p:spPr>
          <a:xfrm>
            <a:off x="447239" y="4069726"/>
            <a:ext cx="4180705" cy="517065"/>
          </a:xfrm>
          <a:prstGeom prst="rect">
            <a:avLst/>
          </a:prstGeom>
          <a:noFill/>
        </p:spPr>
        <p:txBody>
          <a:bodyPr wrap="square" lIns="182880" tIns="146304" rIns="182880" bIns="146304" rtlCol="0">
            <a:spAutoFit/>
          </a:bodyPr>
          <a:lstStyle/>
          <a:p>
            <a:pPr>
              <a:lnSpc>
                <a:spcPct val="90000"/>
              </a:lnSpc>
              <a:spcAft>
                <a:spcPts val="600"/>
              </a:spcAft>
            </a:pPr>
            <a:r>
              <a:rPr lang="en-US" sz="1600">
                <a:gradFill>
                  <a:gsLst>
                    <a:gs pos="2917">
                      <a:schemeClr val="tx1"/>
                    </a:gs>
                    <a:gs pos="30000">
                      <a:schemeClr val="tx1"/>
                    </a:gs>
                  </a:gsLst>
                  <a:lin ang="5400000" scaled="0"/>
                </a:gradFill>
                <a:latin typeface="+mj-lt"/>
              </a:rPr>
              <a:t>“Excellent job.”</a:t>
            </a:r>
          </a:p>
        </p:txBody>
      </p:sp>
      <p:sp>
        <p:nvSpPr>
          <p:cNvPr id="33" name="TextBox 32">
            <a:extLst>
              <a:ext uri="{FF2B5EF4-FFF2-40B4-BE49-F238E27FC236}">
                <a16:creationId xmlns:a16="http://schemas.microsoft.com/office/drawing/2014/main" id="{0C237A3A-EA80-4891-AB07-EDB8BD5D1762}"/>
              </a:ext>
            </a:extLst>
          </p:cNvPr>
          <p:cNvSpPr txBox="1"/>
          <p:nvPr/>
        </p:nvSpPr>
        <p:spPr>
          <a:xfrm>
            <a:off x="7970480" y="2763171"/>
            <a:ext cx="3939467" cy="2453822"/>
          </a:xfrm>
          <a:prstGeom prst="rect">
            <a:avLst/>
          </a:prstGeom>
          <a:solidFill>
            <a:schemeClr val="accent4">
              <a:lumMod val="50000"/>
            </a:schemeClr>
          </a:solidFill>
        </p:spPr>
        <p:txBody>
          <a:bodyPr wrap="square" lIns="182880" tIns="146304" rIns="182880" bIns="146304" rtlCol="0">
            <a:spAutoFit/>
          </a:bodyPr>
          <a:lstStyle/>
          <a:p>
            <a:pPr>
              <a:lnSpc>
                <a:spcPct val="90000"/>
              </a:lnSpc>
              <a:spcAft>
                <a:spcPts val="600"/>
              </a:spcAft>
            </a:pPr>
            <a:endParaRPr lang="en-US" sz="2400" err="1">
              <a:gradFill>
                <a:gsLst>
                  <a:gs pos="2917">
                    <a:schemeClr val="tx1"/>
                  </a:gs>
                  <a:gs pos="30000">
                    <a:schemeClr val="tx1"/>
                  </a:gs>
                </a:gsLst>
                <a:lin ang="5400000" scaled="0"/>
              </a:gradFill>
            </a:endParaRPr>
          </a:p>
        </p:txBody>
      </p:sp>
      <p:pic>
        <p:nvPicPr>
          <p:cNvPr id="9" name="Picture 8">
            <a:extLst>
              <a:ext uri="{FF2B5EF4-FFF2-40B4-BE49-F238E27FC236}">
                <a16:creationId xmlns:a16="http://schemas.microsoft.com/office/drawing/2014/main" id="{F2885590-4E68-4B1C-86B7-823F83214C22}"/>
              </a:ext>
            </a:extLst>
          </p:cNvPr>
          <p:cNvPicPr>
            <a:picLocks noChangeAspect="1"/>
          </p:cNvPicPr>
          <p:nvPr/>
        </p:nvPicPr>
        <p:blipFill>
          <a:blip r:embed="rId3"/>
          <a:stretch>
            <a:fillRect/>
          </a:stretch>
        </p:blipFill>
        <p:spPr>
          <a:xfrm>
            <a:off x="8037977" y="2828606"/>
            <a:ext cx="3793191" cy="2297588"/>
          </a:xfrm>
          <a:prstGeom prst="rect">
            <a:avLst/>
          </a:prstGeom>
        </p:spPr>
      </p:pic>
    </p:spTree>
    <p:extLst>
      <p:ext uri="{BB962C8B-B14F-4D97-AF65-F5344CB8AC3E}">
        <p14:creationId xmlns:p14="http://schemas.microsoft.com/office/powerpoint/2010/main" val="149282265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F163E-1404-4063-9FFA-A867103FF7A5}"/>
              </a:ext>
            </a:extLst>
          </p:cNvPr>
          <p:cNvSpPr>
            <a:spLocks noGrp="1"/>
          </p:cNvSpPr>
          <p:nvPr>
            <p:ph type="title"/>
          </p:nvPr>
        </p:nvSpPr>
        <p:spPr>
          <a:xfrm>
            <a:off x="442640" y="726388"/>
            <a:ext cx="8961911" cy="395204"/>
          </a:xfrm>
        </p:spPr>
        <p:txBody>
          <a:bodyPr/>
          <a:lstStyle/>
          <a:p>
            <a:r>
              <a:rPr lang="en-US" sz="3650">
                <a:solidFill>
                  <a:srgbClr val="525252"/>
                </a:solidFill>
              </a:rPr>
              <a:t>Case Study – </a:t>
            </a:r>
            <a:r>
              <a:rPr lang="en-US" sz="3650">
                <a:solidFill>
                  <a:srgbClr val="525252"/>
                </a:solidFill>
                <a:cs typeface="Segoe UI Light"/>
              </a:rPr>
              <a:t>Data Science &amp; Analytics</a:t>
            </a:r>
          </a:p>
        </p:txBody>
      </p:sp>
      <p:sp>
        <p:nvSpPr>
          <p:cNvPr id="17" name="Contrast instructions text box">
            <a:extLst>
              <a:ext uri="{FF2B5EF4-FFF2-40B4-BE49-F238E27FC236}">
                <a16:creationId xmlns:a16="http://schemas.microsoft.com/office/drawing/2014/main" id="{0BA9208B-2D71-449C-BD88-B854FB51979D}"/>
              </a:ext>
            </a:extLst>
          </p:cNvPr>
          <p:cNvSpPr txBox="1">
            <a:spLocks/>
          </p:cNvSpPr>
          <p:nvPr/>
        </p:nvSpPr>
        <p:spPr bwMode="auto">
          <a:xfrm>
            <a:off x="621032" y="4752740"/>
            <a:ext cx="5806519" cy="763286"/>
          </a:xfrm>
          <a:prstGeom prst="rect">
            <a:avLst/>
          </a:prstGeom>
        </p:spPr>
        <p:txBody>
          <a:bodyPr wrap="square" lIns="0" tIns="0" rIns="0" bIns="0" anchor="t">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21813">
              <a:buNone/>
              <a:defRPr/>
            </a:pPr>
            <a:r>
              <a:rPr lang="en-US" sz="1600"/>
              <a:t>“Michael was easy to communicate with and asked questions to</a:t>
            </a:r>
          </a:p>
          <a:p>
            <a:pPr defTabSz="921813">
              <a:buNone/>
              <a:defRPr/>
            </a:pPr>
            <a:r>
              <a:rPr lang="en-US" sz="1600"/>
              <a:t>clarify what we needed to get the job done right. I appreciated the </a:t>
            </a:r>
          </a:p>
          <a:p>
            <a:pPr defTabSz="921813">
              <a:buNone/>
              <a:defRPr/>
            </a:pPr>
            <a:r>
              <a:rPr lang="en-US" sz="1600"/>
              <a:t>follow-ups and would be happy to work with him again.”</a:t>
            </a:r>
          </a:p>
        </p:txBody>
      </p:sp>
      <p:sp>
        <p:nvSpPr>
          <p:cNvPr id="20" name="Rectangle 19" hidden="1">
            <a:extLst>
              <a:ext uri="{FF2B5EF4-FFF2-40B4-BE49-F238E27FC236}">
                <a16:creationId xmlns:a16="http://schemas.microsoft.com/office/drawing/2014/main" id="{D60841D3-09F0-43F5-B950-B187B27BF30C}"/>
              </a:ext>
            </a:extLst>
          </p:cNvPr>
          <p:cNvSpPr/>
          <p:nvPr/>
        </p:nvSpPr>
        <p:spPr bwMode="auto">
          <a:xfrm>
            <a:off x="4765201" y="4117851"/>
            <a:ext cx="2466627" cy="487997"/>
          </a:xfrm>
          <a:prstGeom prst="rect">
            <a:avLst/>
          </a:prstGeom>
          <a:solidFill>
            <a:srgbClr val="F9F9F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52" name="Group 3">
            <a:extLst>
              <a:ext uri="{FF2B5EF4-FFF2-40B4-BE49-F238E27FC236}">
                <a16:creationId xmlns:a16="http://schemas.microsoft.com/office/drawing/2014/main" id="{BC3F6510-CA91-4AA8-94E5-A0B9625D051D}"/>
              </a:ext>
            </a:extLst>
          </p:cNvPr>
          <p:cNvGrpSpPr>
            <a:grpSpLocks/>
          </p:cNvGrpSpPr>
          <p:nvPr/>
        </p:nvGrpSpPr>
        <p:grpSpPr bwMode="auto">
          <a:xfrm>
            <a:off x="0" y="444216"/>
            <a:ext cx="1900827" cy="113337"/>
            <a:chOff x="571500" y="1133476"/>
            <a:chExt cx="1863725" cy="111125"/>
          </a:xfrm>
          <a:solidFill>
            <a:schemeClr val="accent1"/>
          </a:solidFill>
        </p:grpSpPr>
        <p:sp>
          <p:nvSpPr>
            <p:cNvPr id="53" name="Rectangle 52">
              <a:extLst>
                <a:ext uri="{FF2B5EF4-FFF2-40B4-BE49-F238E27FC236}">
                  <a16:creationId xmlns:a16="http://schemas.microsoft.com/office/drawing/2014/main" id="{DD34AE41-3073-4DD1-B2EC-AF5735514FAC}"/>
                </a:ext>
              </a:extLst>
            </p:cNvPr>
            <p:cNvSpPr/>
            <p:nvPr/>
          </p:nvSpPr>
          <p:spPr bwMode="auto">
            <a:xfrm>
              <a:off x="1993900" y="1133476"/>
              <a:ext cx="441325" cy="111125"/>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54" name="Rectangle 53">
              <a:extLst>
                <a:ext uri="{FF2B5EF4-FFF2-40B4-BE49-F238E27FC236}">
                  <a16:creationId xmlns:a16="http://schemas.microsoft.com/office/drawing/2014/main" id="{5432019D-5D7B-4C33-B05E-B243033ABF8F}"/>
                </a:ext>
              </a:extLst>
            </p:cNvPr>
            <p:cNvSpPr/>
            <p:nvPr/>
          </p:nvSpPr>
          <p:spPr bwMode="auto">
            <a:xfrm>
              <a:off x="571500" y="1133476"/>
              <a:ext cx="1504950" cy="111125"/>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grpSp>
      <p:sp>
        <p:nvSpPr>
          <p:cNvPr id="43" name="TextBox 42">
            <a:extLst>
              <a:ext uri="{FF2B5EF4-FFF2-40B4-BE49-F238E27FC236}">
                <a16:creationId xmlns:a16="http://schemas.microsoft.com/office/drawing/2014/main" id="{121C4A57-9C39-4C09-AB9E-221E8DB11CA5}"/>
              </a:ext>
            </a:extLst>
          </p:cNvPr>
          <p:cNvSpPr txBox="1"/>
          <p:nvPr/>
        </p:nvSpPr>
        <p:spPr>
          <a:xfrm>
            <a:off x="481279" y="4121332"/>
            <a:ext cx="3043013" cy="572464"/>
          </a:xfrm>
          <a:prstGeom prst="rect">
            <a:avLst/>
          </a:prstGeom>
          <a:noFill/>
        </p:spPr>
        <p:txBody>
          <a:bodyPr wrap="none" lIns="182880" tIns="146304" rIns="182880" bIns="146304" rtlCol="0">
            <a:spAutoFit/>
          </a:bodyPr>
          <a:lstStyle>
            <a:defPPr>
              <a:defRPr lang="en-US"/>
            </a:defPPr>
            <a:lvl1pPr>
              <a:lnSpc>
                <a:spcPct val="90000"/>
              </a:lnSpc>
              <a:spcAft>
                <a:spcPts val="600"/>
              </a:spcAft>
              <a:defRPr sz="2000">
                <a:gradFill>
                  <a:gsLst>
                    <a:gs pos="2917">
                      <a:schemeClr val="tx1"/>
                    </a:gs>
                    <a:gs pos="30000">
                      <a:schemeClr val="tx1"/>
                    </a:gs>
                  </a:gsLst>
                  <a:lin ang="5400000" scaled="0"/>
                </a:gradFill>
              </a:defRPr>
            </a:lvl1pPr>
          </a:lstStyle>
          <a:p>
            <a:r>
              <a:rPr lang="en-US">
                <a:solidFill>
                  <a:srgbClr val="002050"/>
                </a:solidFill>
              </a:rPr>
              <a:t>Feedback to Freelancer</a:t>
            </a:r>
          </a:p>
        </p:txBody>
      </p:sp>
      <p:sp>
        <p:nvSpPr>
          <p:cNvPr id="45" name="TextBox 44">
            <a:extLst>
              <a:ext uri="{FF2B5EF4-FFF2-40B4-BE49-F238E27FC236}">
                <a16:creationId xmlns:a16="http://schemas.microsoft.com/office/drawing/2014/main" id="{88EC9D3D-B3C2-4C03-96AB-3CE25631273A}"/>
              </a:ext>
            </a:extLst>
          </p:cNvPr>
          <p:cNvSpPr txBox="1"/>
          <p:nvPr/>
        </p:nvSpPr>
        <p:spPr>
          <a:xfrm>
            <a:off x="481279" y="1808634"/>
            <a:ext cx="1375701" cy="627864"/>
          </a:xfrm>
          <a:prstGeom prst="rect">
            <a:avLst/>
          </a:prstGeom>
          <a:noFill/>
        </p:spPr>
        <p:txBody>
          <a:bodyPr wrap="square" lIns="182880" tIns="146304" rIns="182880" bIns="146304" rtlCol="0" anchor="t">
            <a:spAutoFit/>
          </a:bodyPr>
          <a:lstStyle>
            <a:defPPr>
              <a:defRPr lang="en-US"/>
            </a:defPPr>
            <a:lvl1pPr>
              <a:lnSpc>
                <a:spcPct val="90000"/>
              </a:lnSpc>
              <a:spcAft>
                <a:spcPts val="600"/>
              </a:spcAft>
              <a:defRPr sz="2400">
                <a:gradFill>
                  <a:gsLst>
                    <a:gs pos="2917">
                      <a:schemeClr val="tx1"/>
                    </a:gs>
                    <a:gs pos="30000">
                      <a:schemeClr val="tx1"/>
                    </a:gs>
                  </a:gsLst>
                  <a:lin ang="5400000" scaled="0"/>
                </a:gradFill>
              </a:defRPr>
            </a:lvl1pPr>
          </a:lstStyle>
          <a:p>
            <a:r>
              <a:rPr lang="en-US">
                <a:solidFill>
                  <a:srgbClr val="002050"/>
                </a:solidFill>
              </a:rPr>
              <a:t>Project</a:t>
            </a:r>
          </a:p>
        </p:txBody>
      </p:sp>
      <p:sp>
        <p:nvSpPr>
          <p:cNvPr id="49" name="TextBox 48">
            <a:extLst>
              <a:ext uri="{FF2B5EF4-FFF2-40B4-BE49-F238E27FC236}">
                <a16:creationId xmlns:a16="http://schemas.microsoft.com/office/drawing/2014/main" id="{6933990A-31F5-4679-B2E0-32AADDD2D822}"/>
              </a:ext>
            </a:extLst>
          </p:cNvPr>
          <p:cNvSpPr txBox="1"/>
          <p:nvPr/>
        </p:nvSpPr>
        <p:spPr>
          <a:xfrm>
            <a:off x="7478549" y="1808634"/>
            <a:ext cx="1951303" cy="627864"/>
          </a:xfrm>
          <a:prstGeom prst="rect">
            <a:avLst/>
          </a:prstGeom>
          <a:noFill/>
        </p:spPr>
        <p:txBody>
          <a:bodyPr wrap="none" lIns="182880" tIns="146304" rIns="182880" bIns="146304" rtlCol="0">
            <a:spAutoFit/>
          </a:bodyPr>
          <a:lstStyle/>
          <a:p>
            <a:pPr>
              <a:lnSpc>
                <a:spcPct val="90000"/>
              </a:lnSpc>
              <a:spcAft>
                <a:spcPts val="600"/>
              </a:spcAft>
            </a:pPr>
            <a:r>
              <a:rPr lang="en-US" sz="2400">
                <a:solidFill>
                  <a:srgbClr val="002050"/>
                </a:solidFill>
              </a:rPr>
              <a:t>Deliverable</a:t>
            </a:r>
          </a:p>
        </p:txBody>
      </p:sp>
      <p:cxnSp>
        <p:nvCxnSpPr>
          <p:cNvPr id="50" name="Straight Connector 49">
            <a:extLst>
              <a:ext uri="{FF2B5EF4-FFF2-40B4-BE49-F238E27FC236}">
                <a16:creationId xmlns:a16="http://schemas.microsoft.com/office/drawing/2014/main" id="{A4A5AC7D-DDF9-428A-89BF-3F4895D9F62E}"/>
              </a:ext>
            </a:extLst>
          </p:cNvPr>
          <p:cNvCxnSpPr>
            <a:cxnSpLocks/>
          </p:cNvCxnSpPr>
          <p:nvPr/>
        </p:nvCxnSpPr>
        <p:spPr>
          <a:xfrm>
            <a:off x="7393766" y="1566711"/>
            <a:ext cx="0" cy="4746726"/>
          </a:xfrm>
          <a:prstGeom prst="line">
            <a:avLst/>
          </a:prstGeom>
          <a:ln>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F697C5C3-7A1A-4EAD-8C7A-F86AB58456FE}"/>
              </a:ext>
            </a:extLst>
          </p:cNvPr>
          <p:cNvSpPr txBox="1"/>
          <p:nvPr/>
        </p:nvSpPr>
        <p:spPr>
          <a:xfrm>
            <a:off x="481279" y="2331585"/>
            <a:ext cx="6031055" cy="2049792"/>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r>
              <a:rPr lang="en-US" sz="1600">
                <a:latin typeface="+mj-lt"/>
                <a:cs typeface="Segoe UI"/>
              </a:rPr>
              <a:t>We needed help with keywording a library of icons to help build out our taxonomy for an internal database tool. This involved breaking out the visual (physical), conceptual (metaphor), and category (genre) tags for each icon. Having a solid understanding of metadata, subject classification, and knowledge organization was essential. </a:t>
            </a:r>
          </a:p>
          <a:p>
            <a:endParaRPr lang="en-US">
              <a:cs typeface="Segoe UI"/>
            </a:endParaRPr>
          </a:p>
        </p:txBody>
      </p:sp>
      <p:sp>
        <p:nvSpPr>
          <p:cNvPr id="27" name="Freeform 6">
            <a:extLst>
              <a:ext uri="{FF2B5EF4-FFF2-40B4-BE49-F238E27FC236}">
                <a16:creationId xmlns:a16="http://schemas.microsoft.com/office/drawing/2014/main" id="{A9DFE782-8DBD-4A4E-AC79-4D089789C264}"/>
              </a:ext>
            </a:extLst>
          </p:cNvPr>
          <p:cNvSpPr/>
          <p:nvPr/>
        </p:nvSpPr>
        <p:spPr>
          <a:xfrm>
            <a:off x="7747935" y="2529160"/>
            <a:ext cx="4184733" cy="2728690"/>
          </a:xfrm>
          <a:custGeom>
            <a:avLst/>
            <a:gdLst>
              <a:gd name="connsiteX0" fmla="*/ 99390 w 5405918"/>
              <a:gd name="connsiteY0" fmla="*/ 117481 h 3687362"/>
              <a:gd name="connsiteX1" fmla="*/ 99390 w 5405918"/>
              <a:gd name="connsiteY1" fmla="*/ 3519754 h 3687362"/>
              <a:gd name="connsiteX2" fmla="*/ 5289801 w 5405918"/>
              <a:gd name="connsiteY2" fmla="*/ 3519754 h 3687362"/>
              <a:gd name="connsiteX3" fmla="*/ 5289801 w 5405918"/>
              <a:gd name="connsiteY3" fmla="*/ 117481 h 3687362"/>
              <a:gd name="connsiteX4" fmla="*/ 126071 w 5405918"/>
              <a:gd name="connsiteY4" fmla="*/ 0 h 3687362"/>
              <a:gd name="connsiteX5" fmla="*/ 5279847 w 5405918"/>
              <a:gd name="connsiteY5" fmla="*/ 0 h 3687362"/>
              <a:gd name="connsiteX6" fmla="*/ 5405918 w 5405918"/>
              <a:gd name="connsiteY6" fmla="*/ 126071 h 3687362"/>
              <a:gd name="connsiteX7" fmla="*/ 5405918 w 5405918"/>
              <a:gd name="connsiteY7" fmla="*/ 3561291 h 3687362"/>
              <a:gd name="connsiteX8" fmla="*/ 5279847 w 5405918"/>
              <a:gd name="connsiteY8" fmla="*/ 3687362 h 3687362"/>
              <a:gd name="connsiteX9" fmla="*/ 126071 w 5405918"/>
              <a:gd name="connsiteY9" fmla="*/ 3687362 h 3687362"/>
              <a:gd name="connsiteX10" fmla="*/ 0 w 5405918"/>
              <a:gd name="connsiteY10" fmla="*/ 3561291 h 3687362"/>
              <a:gd name="connsiteX11" fmla="*/ 0 w 5405918"/>
              <a:gd name="connsiteY11" fmla="*/ 126071 h 3687362"/>
              <a:gd name="connsiteX12" fmla="*/ 126071 w 5405918"/>
              <a:gd name="connsiteY12" fmla="*/ 0 h 3687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05918" h="3687362">
                <a:moveTo>
                  <a:pt x="99390" y="117481"/>
                </a:moveTo>
                <a:lnTo>
                  <a:pt x="99390" y="3519754"/>
                </a:lnTo>
                <a:lnTo>
                  <a:pt x="5289801" y="3519754"/>
                </a:lnTo>
                <a:lnTo>
                  <a:pt x="5289801" y="117481"/>
                </a:lnTo>
                <a:close/>
                <a:moveTo>
                  <a:pt x="126071" y="0"/>
                </a:moveTo>
                <a:lnTo>
                  <a:pt x="5279847" y="0"/>
                </a:lnTo>
                <a:cubicBezTo>
                  <a:pt x="5349474" y="0"/>
                  <a:pt x="5405918" y="56444"/>
                  <a:pt x="5405918" y="126071"/>
                </a:cubicBezTo>
                <a:lnTo>
                  <a:pt x="5405918" y="3561291"/>
                </a:lnTo>
                <a:cubicBezTo>
                  <a:pt x="5405918" y="3630918"/>
                  <a:pt x="5349474" y="3687362"/>
                  <a:pt x="5279847" y="3687362"/>
                </a:cubicBezTo>
                <a:lnTo>
                  <a:pt x="126071" y="3687362"/>
                </a:lnTo>
                <a:cubicBezTo>
                  <a:pt x="56444" y="3687362"/>
                  <a:pt x="0" y="3630918"/>
                  <a:pt x="0" y="3561291"/>
                </a:cubicBezTo>
                <a:lnTo>
                  <a:pt x="0" y="126071"/>
                </a:lnTo>
                <a:cubicBezTo>
                  <a:pt x="0" y="56444"/>
                  <a:pt x="56444" y="0"/>
                  <a:pt x="126071"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
        <p:nvSpPr>
          <p:cNvPr id="28" name="Freeform 7">
            <a:extLst>
              <a:ext uri="{FF2B5EF4-FFF2-40B4-BE49-F238E27FC236}">
                <a16:creationId xmlns:a16="http://schemas.microsoft.com/office/drawing/2014/main" id="{A0606BD7-DC7B-487B-BBD4-0E7EF8381FAA}"/>
              </a:ext>
            </a:extLst>
          </p:cNvPr>
          <p:cNvSpPr/>
          <p:nvPr/>
        </p:nvSpPr>
        <p:spPr>
          <a:xfrm>
            <a:off x="7615075" y="5319202"/>
            <a:ext cx="4402340" cy="197981"/>
          </a:xfrm>
          <a:custGeom>
            <a:avLst/>
            <a:gdLst>
              <a:gd name="connsiteX0" fmla="*/ 0 w 5753299"/>
              <a:gd name="connsiteY0" fmla="*/ 117605 h 235212"/>
              <a:gd name="connsiteX1" fmla="*/ 0 w 5753299"/>
              <a:gd name="connsiteY1" fmla="*/ 117606 h 235212"/>
              <a:gd name="connsiteX2" fmla="*/ 0 w 5753299"/>
              <a:gd name="connsiteY2" fmla="*/ 117606 h 235212"/>
              <a:gd name="connsiteX3" fmla="*/ 2509403 w 5753299"/>
              <a:gd name="connsiteY3" fmla="*/ 64491 h 235212"/>
              <a:gd name="connsiteX4" fmla="*/ 2449053 w 5753299"/>
              <a:gd name="connsiteY4" fmla="*/ 124841 h 235212"/>
              <a:gd name="connsiteX5" fmla="*/ 2509403 w 5753299"/>
              <a:gd name="connsiteY5" fmla="*/ 185191 h 235212"/>
              <a:gd name="connsiteX6" fmla="*/ 3243894 w 5753299"/>
              <a:gd name="connsiteY6" fmla="*/ 185191 h 235212"/>
              <a:gd name="connsiteX7" fmla="*/ 3304244 w 5753299"/>
              <a:gd name="connsiteY7" fmla="*/ 124841 h 235212"/>
              <a:gd name="connsiteX8" fmla="*/ 3243894 w 5753299"/>
              <a:gd name="connsiteY8" fmla="*/ 64491 h 235212"/>
              <a:gd name="connsiteX9" fmla="*/ 117606 w 5753299"/>
              <a:gd name="connsiteY9" fmla="*/ 0 h 235212"/>
              <a:gd name="connsiteX10" fmla="*/ 5635693 w 5753299"/>
              <a:gd name="connsiteY10" fmla="*/ 0 h 235212"/>
              <a:gd name="connsiteX11" fmla="*/ 5753299 w 5753299"/>
              <a:gd name="connsiteY11" fmla="*/ 117606 h 235212"/>
              <a:gd name="connsiteX12" fmla="*/ 5753298 w 5753299"/>
              <a:gd name="connsiteY12" fmla="*/ 117606 h 235212"/>
              <a:gd name="connsiteX13" fmla="*/ 5635692 w 5753299"/>
              <a:gd name="connsiteY13" fmla="*/ 235212 h 235212"/>
              <a:gd name="connsiteX14" fmla="*/ 117606 w 5753299"/>
              <a:gd name="connsiteY14" fmla="*/ 235211 h 235212"/>
              <a:gd name="connsiteX15" fmla="*/ 9242 w 5753299"/>
              <a:gd name="connsiteY15" fmla="*/ 163383 h 235212"/>
              <a:gd name="connsiteX16" fmla="*/ 0 w 5753299"/>
              <a:gd name="connsiteY16" fmla="*/ 117606 h 235212"/>
              <a:gd name="connsiteX17" fmla="*/ 9242 w 5753299"/>
              <a:gd name="connsiteY17" fmla="*/ 71829 h 235212"/>
              <a:gd name="connsiteX18" fmla="*/ 117606 w 5753299"/>
              <a:gd name="connsiteY18" fmla="*/ 0 h 23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753299" h="235212">
                <a:moveTo>
                  <a:pt x="0" y="117605"/>
                </a:moveTo>
                <a:lnTo>
                  <a:pt x="0" y="117606"/>
                </a:lnTo>
                <a:lnTo>
                  <a:pt x="0" y="117606"/>
                </a:lnTo>
                <a:close/>
                <a:moveTo>
                  <a:pt x="2509403" y="64491"/>
                </a:moveTo>
                <a:cubicBezTo>
                  <a:pt x="2476073" y="64491"/>
                  <a:pt x="2449053" y="91511"/>
                  <a:pt x="2449053" y="124841"/>
                </a:cubicBezTo>
                <a:cubicBezTo>
                  <a:pt x="2449053" y="158171"/>
                  <a:pt x="2476073" y="185191"/>
                  <a:pt x="2509403" y="185191"/>
                </a:cubicBezTo>
                <a:lnTo>
                  <a:pt x="3243894" y="185191"/>
                </a:lnTo>
                <a:cubicBezTo>
                  <a:pt x="3277224" y="185191"/>
                  <a:pt x="3304244" y="158171"/>
                  <a:pt x="3304244" y="124841"/>
                </a:cubicBezTo>
                <a:cubicBezTo>
                  <a:pt x="3304244" y="91511"/>
                  <a:pt x="3277224" y="64491"/>
                  <a:pt x="3243894" y="64491"/>
                </a:cubicBezTo>
                <a:close/>
                <a:moveTo>
                  <a:pt x="117606" y="0"/>
                </a:moveTo>
                <a:lnTo>
                  <a:pt x="5635693" y="0"/>
                </a:lnTo>
                <a:cubicBezTo>
                  <a:pt x="5700645" y="0"/>
                  <a:pt x="5753299" y="52654"/>
                  <a:pt x="5753299" y="117606"/>
                </a:cubicBezTo>
                <a:lnTo>
                  <a:pt x="5753298" y="117606"/>
                </a:lnTo>
                <a:cubicBezTo>
                  <a:pt x="5753298" y="182558"/>
                  <a:pt x="5700644" y="235212"/>
                  <a:pt x="5635692" y="235212"/>
                </a:cubicBezTo>
                <a:lnTo>
                  <a:pt x="117606" y="235211"/>
                </a:lnTo>
                <a:cubicBezTo>
                  <a:pt x="68892" y="235211"/>
                  <a:pt x="27096" y="205593"/>
                  <a:pt x="9242" y="163383"/>
                </a:cubicBezTo>
                <a:lnTo>
                  <a:pt x="0" y="117606"/>
                </a:lnTo>
                <a:lnTo>
                  <a:pt x="9242" y="71829"/>
                </a:lnTo>
                <a:cubicBezTo>
                  <a:pt x="27096" y="29618"/>
                  <a:pt x="68892" y="0"/>
                  <a:pt x="117606"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
        <p:nvSpPr>
          <p:cNvPr id="42" name="TextBox 41">
            <a:extLst>
              <a:ext uri="{FF2B5EF4-FFF2-40B4-BE49-F238E27FC236}">
                <a16:creationId xmlns:a16="http://schemas.microsoft.com/office/drawing/2014/main" id="{103ED245-7B83-4F4B-B404-18A99317D924}"/>
              </a:ext>
            </a:extLst>
          </p:cNvPr>
          <p:cNvSpPr txBox="1"/>
          <p:nvPr/>
        </p:nvSpPr>
        <p:spPr>
          <a:xfrm>
            <a:off x="7879508" y="2672731"/>
            <a:ext cx="3930305" cy="2424663"/>
          </a:xfrm>
          <a:prstGeom prst="rect">
            <a:avLst/>
          </a:prstGeom>
          <a:solidFill>
            <a:schemeClr val="accent1">
              <a:lumMod val="75000"/>
            </a:schemeClr>
          </a:solidFill>
        </p:spPr>
        <p:txBody>
          <a:bodyPr wrap="square" lIns="182880" tIns="146304" rIns="182880" bIns="146304" rtlCol="0">
            <a:spAutoFit/>
          </a:bodyPr>
          <a:lstStyle/>
          <a:p>
            <a:pPr>
              <a:lnSpc>
                <a:spcPct val="90000"/>
              </a:lnSpc>
              <a:spcAft>
                <a:spcPts val="600"/>
              </a:spcAft>
            </a:pPr>
            <a:endParaRPr lang="en-US" sz="2400" err="1">
              <a:gradFill>
                <a:gsLst>
                  <a:gs pos="2917">
                    <a:schemeClr val="tx1"/>
                  </a:gs>
                  <a:gs pos="30000">
                    <a:schemeClr val="tx1"/>
                  </a:gs>
                </a:gsLst>
                <a:lin ang="5400000" scaled="0"/>
              </a:gradFill>
            </a:endParaRPr>
          </a:p>
        </p:txBody>
      </p:sp>
      <p:pic>
        <p:nvPicPr>
          <p:cNvPr id="11" name="Picture 10">
            <a:extLst>
              <a:ext uri="{FF2B5EF4-FFF2-40B4-BE49-F238E27FC236}">
                <a16:creationId xmlns:a16="http://schemas.microsoft.com/office/drawing/2014/main" id="{5BC63C09-1017-414A-AABF-C67CE551B896}"/>
              </a:ext>
            </a:extLst>
          </p:cNvPr>
          <p:cNvPicPr>
            <a:picLocks noChangeAspect="1"/>
          </p:cNvPicPr>
          <p:nvPr/>
        </p:nvPicPr>
        <p:blipFill>
          <a:blip r:embed="rId3"/>
          <a:stretch>
            <a:fillRect/>
          </a:stretch>
        </p:blipFill>
        <p:spPr>
          <a:xfrm>
            <a:off x="7967120" y="2743936"/>
            <a:ext cx="3754582" cy="2275630"/>
          </a:xfrm>
          <a:prstGeom prst="rect">
            <a:avLst/>
          </a:prstGeom>
        </p:spPr>
      </p:pic>
    </p:spTree>
    <p:extLst>
      <p:ext uri="{BB962C8B-B14F-4D97-AF65-F5344CB8AC3E}">
        <p14:creationId xmlns:p14="http://schemas.microsoft.com/office/powerpoint/2010/main" val="377215928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F163E-1404-4063-9FFA-A867103FF7A5}"/>
              </a:ext>
            </a:extLst>
          </p:cNvPr>
          <p:cNvSpPr>
            <a:spLocks noGrp="1"/>
          </p:cNvSpPr>
          <p:nvPr>
            <p:ph type="title"/>
          </p:nvPr>
        </p:nvSpPr>
        <p:spPr>
          <a:xfrm>
            <a:off x="442640" y="726388"/>
            <a:ext cx="8961911" cy="395204"/>
          </a:xfrm>
        </p:spPr>
        <p:txBody>
          <a:bodyPr/>
          <a:lstStyle/>
          <a:p>
            <a:r>
              <a:rPr lang="en-US" sz="3650">
                <a:solidFill>
                  <a:srgbClr val="525252"/>
                </a:solidFill>
              </a:rPr>
              <a:t>Case Study – </a:t>
            </a:r>
            <a:r>
              <a:rPr lang="en-US" sz="3650">
                <a:solidFill>
                  <a:srgbClr val="525252"/>
                </a:solidFill>
                <a:cs typeface="Segoe UI Light"/>
              </a:rPr>
              <a:t>Design &amp; Creative</a:t>
            </a:r>
          </a:p>
        </p:txBody>
      </p:sp>
      <p:sp>
        <p:nvSpPr>
          <p:cNvPr id="20" name="Rectangle 19" hidden="1">
            <a:extLst>
              <a:ext uri="{FF2B5EF4-FFF2-40B4-BE49-F238E27FC236}">
                <a16:creationId xmlns:a16="http://schemas.microsoft.com/office/drawing/2014/main" id="{D60841D3-09F0-43F5-B950-B187B27BF30C}"/>
              </a:ext>
            </a:extLst>
          </p:cNvPr>
          <p:cNvSpPr/>
          <p:nvPr/>
        </p:nvSpPr>
        <p:spPr bwMode="auto">
          <a:xfrm>
            <a:off x="4765201" y="4117851"/>
            <a:ext cx="2466627" cy="487997"/>
          </a:xfrm>
          <a:prstGeom prst="rect">
            <a:avLst/>
          </a:prstGeom>
          <a:solidFill>
            <a:srgbClr val="F9F9F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52" name="Group 3">
            <a:extLst>
              <a:ext uri="{FF2B5EF4-FFF2-40B4-BE49-F238E27FC236}">
                <a16:creationId xmlns:a16="http://schemas.microsoft.com/office/drawing/2014/main" id="{BC3F6510-CA91-4AA8-94E5-A0B9625D051D}"/>
              </a:ext>
            </a:extLst>
          </p:cNvPr>
          <p:cNvGrpSpPr>
            <a:grpSpLocks/>
          </p:cNvGrpSpPr>
          <p:nvPr/>
        </p:nvGrpSpPr>
        <p:grpSpPr bwMode="auto">
          <a:xfrm>
            <a:off x="0" y="444216"/>
            <a:ext cx="1900827" cy="113337"/>
            <a:chOff x="571500" y="1133476"/>
            <a:chExt cx="1863725" cy="111125"/>
          </a:xfrm>
          <a:solidFill>
            <a:schemeClr val="accent2">
              <a:lumMod val="90000"/>
              <a:lumOff val="10000"/>
            </a:schemeClr>
          </a:solidFill>
        </p:grpSpPr>
        <p:sp>
          <p:nvSpPr>
            <p:cNvPr id="53" name="Rectangle 52">
              <a:extLst>
                <a:ext uri="{FF2B5EF4-FFF2-40B4-BE49-F238E27FC236}">
                  <a16:creationId xmlns:a16="http://schemas.microsoft.com/office/drawing/2014/main" id="{DD34AE41-3073-4DD1-B2EC-AF5735514FAC}"/>
                </a:ext>
              </a:extLst>
            </p:cNvPr>
            <p:cNvSpPr/>
            <p:nvPr/>
          </p:nvSpPr>
          <p:spPr bwMode="auto">
            <a:xfrm>
              <a:off x="1993900" y="1133476"/>
              <a:ext cx="441325" cy="111125"/>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54" name="Rectangle 53">
              <a:extLst>
                <a:ext uri="{FF2B5EF4-FFF2-40B4-BE49-F238E27FC236}">
                  <a16:creationId xmlns:a16="http://schemas.microsoft.com/office/drawing/2014/main" id="{5432019D-5D7B-4C33-B05E-B243033ABF8F}"/>
                </a:ext>
              </a:extLst>
            </p:cNvPr>
            <p:cNvSpPr/>
            <p:nvPr/>
          </p:nvSpPr>
          <p:spPr bwMode="auto">
            <a:xfrm>
              <a:off x="571500" y="1133476"/>
              <a:ext cx="1504950" cy="111125"/>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grpSp>
      <p:sp>
        <p:nvSpPr>
          <p:cNvPr id="43" name="TextBox 42">
            <a:extLst>
              <a:ext uri="{FF2B5EF4-FFF2-40B4-BE49-F238E27FC236}">
                <a16:creationId xmlns:a16="http://schemas.microsoft.com/office/drawing/2014/main" id="{121C4A57-9C39-4C09-AB9E-221E8DB11CA5}"/>
              </a:ext>
            </a:extLst>
          </p:cNvPr>
          <p:cNvSpPr txBox="1"/>
          <p:nvPr/>
        </p:nvSpPr>
        <p:spPr>
          <a:xfrm>
            <a:off x="584882" y="3348620"/>
            <a:ext cx="3043013" cy="572464"/>
          </a:xfrm>
          <a:prstGeom prst="rect">
            <a:avLst/>
          </a:prstGeom>
          <a:noFill/>
        </p:spPr>
        <p:txBody>
          <a:bodyPr wrap="none" lIns="182880" tIns="146304" rIns="182880" bIns="146304" rtlCol="0">
            <a:spAutoFit/>
          </a:bodyPr>
          <a:lstStyle>
            <a:defPPr>
              <a:defRPr lang="en-US"/>
            </a:defPPr>
            <a:lvl1pPr>
              <a:lnSpc>
                <a:spcPct val="90000"/>
              </a:lnSpc>
              <a:spcAft>
                <a:spcPts val="600"/>
              </a:spcAft>
              <a:defRPr sz="2000">
                <a:gradFill>
                  <a:gsLst>
                    <a:gs pos="2917">
                      <a:schemeClr val="tx1"/>
                    </a:gs>
                    <a:gs pos="30000">
                      <a:schemeClr val="tx1"/>
                    </a:gs>
                  </a:gsLst>
                  <a:lin ang="5400000" scaled="0"/>
                </a:gradFill>
              </a:defRPr>
            </a:lvl1pPr>
          </a:lstStyle>
          <a:p>
            <a:r>
              <a:rPr lang="en-US">
                <a:solidFill>
                  <a:srgbClr val="002050"/>
                </a:solidFill>
              </a:rPr>
              <a:t>Feedback to Freelancer</a:t>
            </a:r>
          </a:p>
        </p:txBody>
      </p:sp>
      <p:sp>
        <p:nvSpPr>
          <p:cNvPr id="45" name="TextBox 44">
            <a:extLst>
              <a:ext uri="{FF2B5EF4-FFF2-40B4-BE49-F238E27FC236}">
                <a16:creationId xmlns:a16="http://schemas.microsoft.com/office/drawing/2014/main" id="{88EC9D3D-B3C2-4C03-96AB-3CE25631273A}"/>
              </a:ext>
            </a:extLst>
          </p:cNvPr>
          <p:cNvSpPr txBox="1"/>
          <p:nvPr/>
        </p:nvSpPr>
        <p:spPr>
          <a:xfrm>
            <a:off x="584882" y="2011397"/>
            <a:ext cx="1375701" cy="627864"/>
          </a:xfrm>
          <a:prstGeom prst="rect">
            <a:avLst/>
          </a:prstGeom>
          <a:noFill/>
        </p:spPr>
        <p:txBody>
          <a:bodyPr wrap="square" lIns="182880" tIns="146304" rIns="182880" bIns="146304" rtlCol="0" anchor="t">
            <a:spAutoFit/>
          </a:bodyPr>
          <a:lstStyle>
            <a:defPPr>
              <a:defRPr lang="en-US"/>
            </a:defPPr>
            <a:lvl1pPr>
              <a:lnSpc>
                <a:spcPct val="90000"/>
              </a:lnSpc>
              <a:spcAft>
                <a:spcPts val="600"/>
              </a:spcAft>
              <a:defRPr sz="2400">
                <a:gradFill>
                  <a:gsLst>
                    <a:gs pos="2917">
                      <a:schemeClr val="tx1"/>
                    </a:gs>
                    <a:gs pos="30000">
                      <a:schemeClr val="tx1"/>
                    </a:gs>
                  </a:gsLst>
                  <a:lin ang="5400000" scaled="0"/>
                </a:gradFill>
              </a:defRPr>
            </a:lvl1pPr>
          </a:lstStyle>
          <a:p>
            <a:r>
              <a:rPr lang="en-US">
                <a:solidFill>
                  <a:srgbClr val="002050"/>
                </a:solidFill>
              </a:rPr>
              <a:t>Project</a:t>
            </a:r>
          </a:p>
        </p:txBody>
      </p:sp>
      <p:sp>
        <p:nvSpPr>
          <p:cNvPr id="49" name="TextBox 48">
            <a:extLst>
              <a:ext uri="{FF2B5EF4-FFF2-40B4-BE49-F238E27FC236}">
                <a16:creationId xmlns:a16="http://schemas.microsoft.com/office/drawing/2014/main" id="{6933990A-31F5-4679-B2E0-32AADDD2D822}"/>
              </a:ext>
            </a:extLst>
          </p:cNvPr>
          <p:cNvSpPr txBox="1"/>
          <p:nvPr/>
        </p:nvSpPr>
        <p:spPr>
          <a:xfrm>
            <a:off x="7545304" y="2011397"/>
            <a:ext cx="1951303" cy="627864"/>
          </a:xfrm>
          <a:prstGeom prst="rect">
            <a:avLst/>
          </a:prstGeom>
          <a:noFill/>
        </p:spPr>
        <p:txBody>
          <a:bodyPr wrap="none" lIns="182880" tIns="146304" rIns="182880" bIns="146304" rtlCol="0">
            <a:spAutoFit/>
          </a:bodyPr>
          <a:lstStyle/>
          <a:p>
            <a:pPr>
              <a:lnSpc>
                <a:spcPct val="90000"/>
              </a:lnSpc>
              <a:spcAft>
                <a:spcPts val="600"/>
              </a:spcAft>
            </a:pPr>
            <a:r>
              <a:rPr lang="en-US" sz="2400">
                <a:solidFill>
                  <a:srgbClr val="002050"/>
                </a:solidFill>
              </a:rPr>
              <a:t>Deliverable</a:t>
            </a:r>
          </a:p>
        </p:txBody>
      </p:sp>
      <p:cxnSp>
        <p:nvCxnSpPr>
          <p:cNvPr id="50" name="Straight Connector 49">
            <a:extLst>
              <a:ext uri="{FF2B5EF4-FFF2-40B4-BE49-F238E27FC236}">
                <a16:creationId xmlns:a16="http://schemas.microsoft.com/office/drawing/2014/main" id="{A4A5AC7D-DDF9-428A-89BF-3F4895D9F62E}"/>
              </a:ext>
            </a:extLst>
          </p:cNvPr>
          <p:cNvCxnSpPr>
            <a:cxnSpLocks/>
          </p:cNvCxnSpPr>
          <p:nvPr/>
        </p:nvCxnSpPr>
        <p:spPr>
          <a:xfrm>
            <a:off x="7393766" y="1566711"/>
            <a:ext cx="0" cy="4746726"/>
          </a:xfrm>
          <a:prstGeom prst="line">
            <a:avLst/>
          </a:prstGeom>
          <a:ln>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F697C5C3-7A1A-4EAD-8C7A-F86AB58456FE}"/>
              </a:ext>
            </a:extLst>
          </p:cNvPr>
          <p:cNvSpPr txBox="1"/>
          <p:nvPr/>
        </p:nvSpPr>
        <p:spPr>
          <a:xfrm>
            <a:off x="584882" y="2538909"/>
            <a:ext cx="5896224" cy="787908"/>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r>
              <a:rPr lang="en-US" sz="1600">
                <a:latin typeface="+mj-lt"/>
              </a:rPr>
              <a:t>Gif needed for launch of new web app. Background for the asset needed to be a morning scene. </a:t>
            </a:r>
            <a:endParaRPr lang="en-US" sz="1600">
              <a:latin typeface="+mj-lt"/>
              <a:cs typeface="Segoe UI"/>
            </a:endParaRPr>
          </a:p>
        </p:txBody>
      </p:sp>
      <p:sp>
        <p:nvSpPr>
          <p:cNvPr id="27" name="Freeform 6">
            <a:extLst>
              <a:ext uri="{FF2B5EF4-FFF2-40B4-BE49-F238E27FC236}">
                <a16:creationId xmlns:a16="http://schemas.microsoft.com/office/drawing/2014/main" id="{A9DFE782-8DBD-4A4E-AC79-4D089789C264}"/>
              </a:ext>
            </a:extLst>
          </p:cNvPr>
          <p:cNvSpPr/>
          <p:nvPr/>
        </p:nvSpPr>
        <p:spPr>
          <a:xfrm>
            <a:off x="7828704" y="2639261"/>
            <a:ext cx="4184733" cy="2728690"/>
          </a:xfrm>
          <a:custGeom>
            <a:avLst/>
            <a:gdLst>
              <a:gd name="connsiteX0" fmla="*/ 99390 w 5405918"/>
              <a:gd name="connsiteY0" fmla="*/ 117481 h 3687362"/>
              <a:gd name="connsiteX1" fmla="*/ 99390 w 5405918"/>
              <a:gd name="connsiteY1" fmla="*/ 3519754 h 3687362"/>
              <a:gd name="connsiteX2" fmla="*/ 5289801 w 5405918"/>
              <a:gd name="connsiteY2" fmla="*/ 3519754 h 3687362"/>
              <a:gd name="connsiteX3" fmla="*/ 5289801 w 5405918"/>
              <a:gd name="connsiteY3" fmla="*/ 117481 h 3687362"/>
              <a:gd name="connsiteX4" fmla="*/ 126071 w 5405918"/>
              <a:gd name="connsiteY4" fmla="*/ 0 h 3687362"/>
              <a:gd name="connsiteX5" fmla="*/ 5279847 w 5405918"/>
              <a:gd name="connsiteY5" fmla="*/ 0 h 3687362"/>
              <a:gd name="connsiteX6" fmla="*/ 5405918 w 5405918"/>
              <a:gd name="connsiteY6" fmla="*/ 126071 h 3687362"/>
              <a:gd name="connsiteX7" fmla="*/ 5405918 w 5405918"/>
              <a:gd name="connsiteY7" fmla="*/ 3561291 h 3687362"/>
              <a:gd name="connsiteX8" fmla="*/ 5279847 w 5405918"/>
              <a:gd name="connsiteY8" fmla="*/ 3687362 h 3687362"/>
              <a:gd name="connsiteX9" fmla="*/ 126071 w 5405918"/>
              <a:gd name="connsiteY9" fmla="*/ 3687362 h 3687362"/>
              <a:gd name="connsiteX10" fmla="*/ 0 w 5405918"/>
              <a:gd name="connsiteY10" fmla="*/ 3561291 h 3687362"/>
              <a:gd name="connsiteX11" fmla="*/ 0 w 5405918"/>
              <a:gd name="connsiteY11" fmla="*/ 126071 h 3687362"/>
              <a:gd name="connsiteX12" fmla="*/ 126071 w 5405918"/>
              <a:gd name="connsiteY12" fmla="*/ 0 h 3687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05918" h="3687362">
                <a:moveTo>
                  <a:pt x="99390" y="117481"/>
                </a:moveTo>
                <a:lnTo>
                  <a:pt x="99390" y="3519754"/>
                </a:lnTo>
                <a:lnTo>
                  <a:pt x="5289801" y="3519754"/>
                </a:lnTo>
                <a:lnTo>
                  <a:pt x="5289801" y="117481"/>
                </a:lnTo>
                <a:close/>
                <a:moveTo>
                  <a:pt x="126071" y="0"/>
                </a:moveTo>
                <a:lnTo>
                  <a:pt x="5279847" y="0"/>
                </a:lnTo>
                <a:cubicBezTo>
                  <a:pt x="5349474" y="0"/>
                  <a:pt x="5405918" y="56444"/>
                  <a:pt x="5405918" y="126071"/>
                </a:cubicBezTo>
                <a:lnTo>
                  <a:pt x="5405918" y="3561291"/>
                </a:lnTo>
                <a:cubicBezTo>
                  <a:pt x="5405918" y="3630918"/>
                  <a:pt x="5349474" y="3687362"/>
                  <a:pt x="5279847" y="3687362"/>
                </a:cubicBezTo>
                <a:lnTo>
                  <a:pt x="126071" y="3687362"/>
                </a:lnTo>
                <a:cubicBezTo>
                  <a:pt x="56444" y="3687362"/>
                  <a:pt x="0" y="3630918"/>
                  <a:pt x="0" y="3561291"/>
                </a:cubicBezTo>
                <a:lnTo>
                  <a:pt x="0" y="126071"/>
                </a:lnTo>
                <a:cubicBezTo>
                  <a:pt x="0" y="56444"/>
                  <a:pt x="56444" y="0"/>
                  <a:pt x="126071"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
        <p:nvSpPr>
          <p:cNvPr id="28" name="Freeform 7">
            <a:extLst>
              <a:ext uri="{FF2B5EF4-FFF2-40B4-BE49-F238E27FC236}">
                <a16:creationId xmlns:a16="http://schemas.microsoft.com/office/drawing/2014/main" id="{A0606BD7-DC7B-487B-BBD4-0E7EF8381FAA}"/>
              </a:ext>
            </a:extLst>
          </p:cNvPr>
          <p:cNvSpPr/>
          <p:nvPr/>
        </p:nvSpPr>
        <p:spPr>
          <a:xfrm>
            <a:off x="7695844" y="5429303"/>
            <a:ext cx="4402340" cy="197981"/>
          </a:xfrm>
          <a:custGeom>
            <a:avLst/>
            <a:gdLst>
              <a:gd name="connsiteX0" fmla="*/ 0 w 5753299"/>
              <a:gd name="connsiteY0" fmla="*/ 117605 h 235212"/>
              <a:gd name="connsiteX1" fmla="*/ 0 w 5753299"/>
              <a:gd name="connsiteY1" fmla="*/ 117606 h 235212"/>
              <a:gd name="connsiteX2" fmla="*/ 0 w 5753299"/>
              <a:gd name="connsiteY2" fmla="*/ 117606 h 235212"/>
              <a:gd name="connsiteX3" fmla="*/ 2509403 w 5753299"/>
              <a:gd name="connsiteY3" fmla="*/ 64491 h 235212"/>
              <a:gd name="connsiteX4" fmla="*/ 2449053 w 5753299"/>
              <a:gd name="connsiteY4" fmla="*/ 124841 h 235212"/>
              <a:gd name="connsiteX5" fmla="*/ 2509403 w 5753299"/>
              <a:gd name="connsiteY5" fmla="*/ 185191 h 235212"/>
              <a:gd name="connsiteX6" fmla="*/ 3243894 w 5753299"/>
              <a:gd name="connsiteY6" fmla="*/ 185191 h 235212"/>
              <a:gd name="connsiteX7" fmla="*/ 3304244 w 5753299"/>
              <a:gd name="connsiteY7" fmla="*/ 124841 h 235212"/>
              <a:gd name="connsiteX8" fmla="*/ 3243894 w 5753299"/>
              <a:gd name="connsiteY8" fmla="*/ 64491 h 235212"/>
              <a:gd name="connsiteX9" fmla="*/ 117606 w 5753299"/>
              <a:gd name="connsiteY9" fmla="*/ 0 h 235212"/>
              <a:gd name="connsiteX10" fmla="*/ 5635693 w 5753299"/>
              <a:gd name="connsiteY10" fmla="*/ 0 h 235212"/>
              <a:gd name="connsiteX11" fmla="*/ 5753299 w 5753299"/>
              <a:gd name="connsiteY11" fmla="*/ 117606 h 235212"/>
              <a:gd name="connsiteX12" fmla="*/ 5753298 w 5753299"/>
              <a:gd name="connsiteY12" fmla="*/ 117606 h 235212"/>
              <a:gd name="connsiteX13" fmla="*/ 5635692 w 5753299"/>
              <a:gd name="connsiteY13" fmla="*/ 235212 h 235212"/>
              <a:gd name="connsiteX14" fmla="*/ 117606 w 5753299"/>
              <a:gd name="connsiteY14" fmla="*/ 235211 h 235212"/>
              <a:gd name="connsiteX15" fmla="*/ 9242 w 5753299"/>
              <a:gd name="connsiteY15" fmla="*/ 163383 h 235212"/>
              <a:gd name="connsiteX16" fmla="*/ 0 w 5753299"/>
              <a:gd name="connsiteY16" fmla="*/ 117606 h 235212"/>
              <a:gd name="connsiteX17" fmla="*/ 9242 w 5753299"/>
              <a:gd name="connsiteY17" fmla="*/ 71829 h 235212"/>
              <a:gd name="connsiteX18" fmla="*/ 117606 w 5753299"/>
              <a:gd name="connsiteY18" fmla="*/ 0 h 23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753299" h="235212">
                <a:moveTo>
                  <a:pt x="0" y="117605"/>
                </a:moveTo>
                <a:lnTo>
                  <a:pt x="0" y="117606"/>
                </a:lnTo>
                <a:lnTo>
                  <a:pt x="0" y="117606"/>
                </a:lnTo>
                <a:close/>
                <a:moveTo>
                  <a:pt x="2509403" y="64491"/>
                </a:moveTo>
                <a:cubicBezTo>
                  <a:pt x="2476073" y="64491"/>
                  <a:pt x="2449053" y="91511"/>
                  <a:pt x="2449053" y="124841"/>
                </a:cubicBezTo>
                <a:cubicBezTo>
                  <a:pt x="2449053" y="158171"/>
                  <a:pt x="2476073" y="185191"/>
                  <a:pt x="2509403" y="185191"/>
                </a:cubicBezTo>
                <a:lnTo>
                  <a:pt x="3243894" y="185191"/>
                </a:lnTo>
                <a:cubicBezTo>
                  <a:pt x="3277224" y="185191"/>
                  <a:pt x="3304244" y="158171"/>
                  <a:pt x="3304244" y="124841"/>
                </a:cubicBezTo>
                <a:cubicBezTo>
                  <a:pt x="3304244" y="91511"/>
                  <a:pt x="3277224" y="64491"/>
                  <a:pt x="3243894" y="64491"/>
                </a:cubicBezTo>
                <a:close/>
                <a:moveTo>
                  <a:pt x="117606" y="0"/>
                </a:moveTo>
                <a:lnTo>
                  <a:pt x="5635693" y="0"/>
                </a:lnTo>
                <a:cubicBezTo>
                  <a:pt x="5700645" y="0"/>
                  <a:pt x="5753299" y="52654"/>
                  <a:pt x="5753299" y="117606"/>
                </a:cubicBezTo>
                <a:lnTo>
                  <a:pt x="5753298" y="117606"/>
                </a:lnTo>
                <a:cubicBezTo>
                  <a:pt x="5753298" y="182558"/>
                  <a:pt x="5700644" y="235212"/>
                  <a:pt x="5635692" y="235212"/>
                </a:cubicBezTo>
                <a:lnTo>
                  <a:pt x="117606" y="235211"/>
                </a:lnTo>
                <a:cubicBezTo>
                  <a:pt x="68892" y="235211"/>
                  <a:pt x="27096" y="205593"/>
                  <a:pt x="9242" y="163383"/>
                </a:cubicBezTo>
                <a:lnTo>
                  <a:pt x="0" y="117606"/>
                </a:lnTo>
                <a:lnTo>
                  <a:pt x="9242" y="71829"/>
                </a:lnTo>
                <a:cubicBezTo>
                  <a:pt x="27096" y="29618"/>
                  <a:pt x="68892" y="0"/>
                  <a:pt x="117606"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
        <p:nvSpPr>
          <p:cNvPr id="7" name="TextBox 6">
            <a:extLst>
              <a:ext uri="{FF2B5EF4-FFF2-40B4-BE49-F238E27FC236}">
                <a16:creationId xmlns:a16="http://schemas.microsoft.com/office/drawing/2014/main" id="{2855CBA0-10A9-4BFF-B3E6-9DC9A44A8EA9}"/>
              </a:ext>
            </a:extLst>
          </p:cNvPr>
          <p:cNvSpPr txBox="1"/>
          <p:nvPr/>
        </p:nvSpPr>
        <p:spPr>
          <a:xfrm>
            <a:off x="636194" y="3921084"/>
            <a:ext cx="6220705" cy="738664"/>
          </a:xfrm>
          <a:prstGeom prst="rect">
            <a:avLst/>
          </a:prstGeom>
          <a:noFill/>
        </p:spPr>
        <p:txBody>
          <a:bodyPr wrap="square" lIns="182880" tIns="146304" rIns="182880" bIns="146304" rtlCol="0">
            <a:spAutoFit/>
          </a:bodyPr>
          <a:lstStyle/>
          <a:p>
            <a:pPr>
              <a:lnSpc>
                <a:spcPct val="90000"/>
              </a:lnSpc>
              <a:spcAft>
                <a:spcPts val="600"/>
              </a:spcAft>
            </a:pPr>
            <a:r>
              <a:rPr lang="en-US" sz="1600">
                <a:gradFill>
                  <a:gsLst>
                    <a:gs pos="2917">
                      <a:schemeClr val="tx1"/>
                    </a:gs>
                    <a:gs pos="30000">
                      <a:schemeClr val="tx1"/>
                    </a:gs>
                  </a:gsLst>
                  <a:lin ang="5400000" scaled="0"/>
                </a:gradFill>
                <a:latin typeface="+mj-lt"/>
              </a:rPr>
              <a:t>“Lyn was super responsive and has a quick turnaround. I will definitely be seeking out her work in the future.”</a:t>
            </a:r>
          </a:p>
        </p:txBody>
      </p:sp>
      <p:sp>
        <p:nvSpPr>
          <p:cNvPr id="32" name="TextBox 31">
            <a:extLst>
              <a:ext uri="{FF2B5EF4-FFF2-40B4-BE49-F238E27FC236}">
                <a16:creationId xmlns:a16="http://schemas.microsoft.com/office/drawing/2014/main" id="{18274256-91AF-4691-B275-55B5517A7A75}"/>
              </a:ext>
            </a:extLst>
          </p:cNvPr>
          <p:cNvSpPr txBox="1"/>
          <p:nvPr/>
        </p:nvSpPr>
        <p:spPr>
          <a:xfrm>
            <a:off x="7920482" y="2718197"/>
            <a:ext cx="3993807" cy="2513595"/>
          </a:xfrm>
          <a:prstGeom prst="rect">
            <a:avLst/>
          </a:prstGeom>
          <a:solidFill>
            <a:schemeClr val="accent2">
              <a:lumMod val="90000"/>
              <a:lumOff val="10000"/>
            </a:schemeClr>
          </a:solidFill>
        </p:spPr>
        <p:txBody>
          <a:bodyPr wrap="square" lIns="182880" tIns="146304" rIns="182880" bIns="146304" rtlCol="0">
            <a:spAutoFit/>
          </a:bodyPr>
          <a:lstStyle/>
          <a:p>
            <a:pPr>
              <a:lnSpc>
                <a:spcPct val="90000"/>
              </a:lnSpc>
              <a:spcAft>
                <a:spcPts val="600"/>
              </a:spcAft>
            </a:pPr>
            <a:endParaRPr lang="en-US" sz="2400" err="1">
              <a:gradFill>
                <a:gsLst>
                  <a:gs pos="2917">
                    <a:schemeClr val="tx1"/>
                  </a:gs>
                  <a:gs pos="30000">
                    <a:schemeClr val="tx1"/>
                  </a:gs>
                </a:gsLst>
                <a:lin ang="5400000" scaled="0"/>
              </a:gradFill>
            </a:endParaRPr>
          </a:p>
        </p:txBody>
      </p:sp>
      <p:pic>
        <p:nvPicPr>
          <p:cNvPr id="6" name="Picture 5">
            <a:extLst>
              <a:ext uri="{FF2B5EF4-FFF2-40B4-BE49-F238E27FC236}">
                <a16:creationId xmlns:a16="http://schemas.microsoft.com/office/drawing/2014/main" id="{27912CC8-5526-4CCE-8064-50EF3DB8E30C}"/>
              </a:ext>
            </a:extLst>
          </p:cNvPr>
          <p:cNvPicPr>
            <a:picLocks noChangeAspect="1"/>
          </p:cNvPicPr>
          <p:nvPr/>
        </p:nvPicPr>
        <p:blipFill>
          <a:blip r:embed="rId3"/>
          <a:stretch>
            <a:fillRect/>
          </a:stretch>
        </p:blipFill>
        <p:spPr>
          <a:xfrm>
            <a:off x="8474154" y="2746904"/>
            <a:ext cx="2886461" cy="2422094"/>
          </a:xfrm>
          <a:prstGeom prst="rect">
            <a:avLst/>
          </a:prstGeom>
        </p:spPr>
      </p:pic>
    </p:spTree>
    <p:extLst>
      <p:ext uri="{BB962C8B-B14F-4D97-AF65-F5344CB8AC3E}">
        <p14:creationId xmlns:p14="http://schemas.microsoft.com/office/powerpoint/2010/main" val="2754729218"/>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F163E-1404-4063-9FFA-A867103FF7A5}"/>
              </a:ext>
            </a:extLst>
          </p:cNvPr>
          <p:cNvSpPr>
            <a:spLocks noGrp="1"/>
          </p:cNvSpPr>
          <p:nvPr>
            <p:ph type="title"/>
          </p:nvPr>
        </p:nvSpPr>
        <p:spPr>
          <a:xfrm>
            <a:off x="442640" y="578266"/>
            <a:ext cx="8961911" cy="395204"/>
          </a:xfrm>
        </p:spPr>
        <p:txBody>
          <a:bodyPr/>
          <a:lstStyle/>
          <a:p>
            <a:r>
              <a:rPr lang="en-US" sz="3650">
                <a:solidFill>
                  <a:srgbClr val="525252"/>
                </a:solidFill>
              </a:rPr>
              <a:t>Case Study – </a:t>
            </a:r>
            <a:r>
              <a:rPr lang="en-US" sz="3650">
                <a:solidFill>
                  <a:srgbClr val="525252"/>
                </a:solidFill>
                <a:cs typeface="Segoe UI Light"/>
              </a:rPr>
              <a:t>Web, Mobile, and Software</a:t>
            </a:r>
          </a:p>
        </p:txBody>
      </p:sp>
      <p:sp>
        <p:nvSpPr>
          <p:cNvPr id="17" name="Contrast instructions text box">
            <a:extLst>
              <a:ext uri="{FF2B5EF4-FFF2-40B4-BE49-F238E27FC236}">
                <a16:creationId xmlns:a16="http://schemas.microsoft.com/office/drawing/2014/main" id="{0BA9208B-2D71-449C-BD88-B854FB51979D}"/>
              </a:ext>
            </a:extLst>
          </p:cNvPr>
          <p:cNvSpPr txBox="1">
            <a:spLocks/>
          </p:cNvSpPr>
          <p:nvPr/>
        </p:nvSpPr>
        <p:spPr bwMode="auto">
          <a:xfrm>
            <a:off x="672267" y="3942751"/>
            <a:ext cx="5806519" cy="492443"/>
          </a:xfrm>
          <a:prstGeom prst="rect">
            <a:avLst/>
          </a:prstGeom>
        </p:spPr>
        <p:txBody>
          <a:bodyPr wrap="square" lIns="0" tIns="0" rIns="0" bIns="0" anchor="t">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21813">
              <a:buNone/>
              <a:defRPr/>
            </a:pPr>
            <a:r>
              <a:rPr lang="en-US" sz="1600">
                <a:solidFill>
                  <a:srgbClr val="000000"/>
                </a:solidFill>
                <a:cs typeface="Segoe UI Light"/>
              </a:rPr>
              <a:t>Daniel was an experienced UX designer who asked great </a:t>
            </a:r>
          </a:p>
          <a:p>
            <a:pPr defTabSz="921813">
              <a:buNone/>
              <a:defRPr/>
            </a:pPr>
            <a:r>
              <a:rPr lang="en-US" sz="1600">
                <a:solidFill>
                  <a:srgbClr val="000000"/>
                </a:solidFill>
                <a:cs typeface="Segoe UI Light"/>
              </a:rPr>
              <a:t>questions and provided some good options for us.</a:t>
            </a:r>
          </a:p>
        </p:txBody>
      </p:sp>
      <p:sp>
        <p:nvSpPr>
          <p:cNvPr id="20" name="Rectangle 19" hidden="1">
            <a:extLst>
              <a:ext uri="{FF2B5EF4-FFF2-40B4-BE49-F238E27FC236}">
                <a16:creationId xmlns:a16="http://schemas.microsoft.com/office/drawing/2014/main" id="{D60841D3-09F0-43F5-B950-B187B27BF30C}"/>
              </a:ext>
            </a:extLst>
          </p:cNvPr>
          <p:cNvSpPr/>
          <p:nvPr/>
        </p:nvSpPr>
        <p:spPr bwMode="auto">
          <a:xfrm>
            <a:off x="4765201" y="4117851"/>
            <a:ext cx="2466627" cy="487997"/>
          </a:xfrm>
          <a:prstGeom prst="rect">
            <a:avLst/>
          </a:prstGeom>
          <a:solidFill>
            <a:srgbClr val="F9F9F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52" name="Group 3">
            <a:extLst>
              <a:ext uri="{FF2B5EF4-FFF2-40B4-BE49-F238E27FC236}">
                <a16:creationId xmlns:a16="http://schemas.microsoft.com/office/drawing/2014/main" id="{BC3F6510-CA91-4AA8-94E5-A0B9625D051D}"/>
              </a:ext>
            </a:extLst>
          </p:cNvPr>
          <p:cNvGrpSpPr>
            <a:grpSpLocks/>
          </p:cNvGrpSpPr>
          <p:nvPr/>
        </p:nvGrpSpPr>
        <p:grpSpPr bwMode="auto">
          <a:xfrm>
            <a:off x="0" y="185067"/>
            <a:ext cx="1900827" cy="113337"/>
            <a:chOff x="571500" y="1133476"/>
            <a:chExt cx="1863725" cy="111125"/>
          </a:xfrm>
        </p:grpSpPr>
        <p:sp>
          <p:nvSpPr>
            <p:cNvPr id="53" name="Rectangle 52">
              <a:extLst>
                <a:ext uri="{FF2B5EF4-FFF2-40B4-BE49-F238E27FC236}">
                  <a16:creationId xmlns:a16="http://schemas.microsoft.com/office/drawing/2014/main" id="{DD34AE41-3073-4DD1-B2EC-AF5735514FAC}"/>
                </a:ext>
              </a:extLst>
            </p:cNvPr>
            <p:cNvSpPr/>
            <p:nvPr/>
          </p:nvSpPr>
          <p:spPr bwMode="auto">
            <a:xfrm>
              <a:off x="1993900" y="1133476"/>
              <a:ext cx="441325" cy="111125"/>
            </a:xfrm>
            <a:prstGeom prst="rect">
              <a:avLst/>
            </a:prstGeom>
            <a:solidFill>
              <a:srgbClr val="58595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54" name="Rectangle 53">
              <a:extLst>
                <a:ext uri="{FF2B5EF4-FFF2-40B4-BE49-F238E27FC236}">
                  <a16:creationId xmlns:a16="http://schemas.microsoft.com/office/drawing/2014/main" id="{5432019D-5D7B-4C33-B05E-B243033ABF8F}"/>
                </a:ext>
              </a:extLst>
            </p:cNvPr>
            <p:cNvSpPr/>
            <p:nvPr/>
          </p:nvSpPr>
          <p:spPr bwMode="auto">
            <a:xfrm>
              <a:off x="571500" y="1133476"/>
              <a:ext cx="1504950" cy="111125"/>
            </a:xfrm>
            <a:prstGeom prst="rect">
              <a:avLst/>
            </a:prstGeom>
            <a:solidFill>
              <a:srgbClr val="0089C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grpSp>
      <p:sp>
        <p:nvSpPr>
          <p:cNvPr id="43" name="TextBox 42">
            <a:extLst>
              <a:ext uri="{FF2B5EF4-FFF2-40B4-BE49-F238E27FC236}">
                <a16:creationId xmlns:a16="http://schemas.microsoft.com/office/drawing/2014/main" id="{121C4A57-9C39-4C09-AB9E-221E8DB11CA5}"/>
              </a:ext>
            </a:extLst>
          </p:cNvPr>
          <p:cNvSpPr txBox="1"/>
          <p:nvPr/>
        </p:nvSpPr>
        <p:spPr>
          <a:xfrm>
            <a:off x="481279" y="3386669"/>
            <a:ext cx="3043013" cy="572464"/>
          </a:xfrm>
          <a:prstGeom prst="rect">
            <a:avLst/>
          </a:prstGeom>
          <a:noFill/>
        </p:spPr>
        <p:txBody>
          <a:bodyPr wrap="none" lIns="182880" tIns="146304" rIns="182880" bIns="146304" rtlCol="0">
            <a:spAutoFit/>
          </a:bodyPr>
          <a:lstStyle>
            <a:defPPr>
              <a:defRPr lang="en-US"/>
            </a:defPPr>
            <a:lvl1pPr>
              <a:lnSpc>
                <a:spcPct val="90000"/>
              </a:lnSpc>
              <a:spcAft>
                <a:spcPts val="600"/>
              </a:spcAft>
              <a:defRPr sz="2000">
                <a:gradFill>
                  <a:gsLst>
                    <a:gs pos="2917">
                      <a:schemeClr val="tx1"/>
                    </a:gs>
                    <a:gs pos="30000">
                      <a:schemeClr val="tx1"/>
                    </a:gs>
                  </a:gsLst>
                  <a:lin ang="5400000" scaled="0"/>
                </a:gradFill>
              </a:defRPr>
            </a:lvl1pPr>
          </a:lstStyle>
          <a:p>
            <a:r>
              <a:rPr lang="en-US">
                <a:solidFill>
                  <a:srgbClr val="002050"/>
                </a:solidFill>
              </a:rPr>
              <a:t>Feedback to Freelancer</a:t>
            </a:r>
          </a:p>
        </p:txBody>
      </p:sp>
      <p:sp>
        <p:nvSpPr>
          <p:cNvPr id="45" name="TextBox 44">
            <a:extLst>
              <a:ext uri="{FF2B5EF4-FFF2-40B4-BE49-F238E27FC236}">
                <a16:creationId xmlns:a16="http://schemas.microsoft.com/office/drawing/2014/main" id="{88EC9D3D-B3C2-4C03-96AB-3CE25631273A}"/>
              </a:ext>
            </a:extLst>
          </p:cNvPr>
          <p:cNvSpPr txBox="1"/>
          <p:nvPr/>
        </p:nvSpPr>
        <p:spPr>
          <a:xfrm>
            <a:off x="481279" y="1808634"/>
            <a:ext cx="1375701" cy="627864"/>
          </a:xfrm>
          <a:prstGeom prst="rect">
            <a:avLst/>
          </a:prstGeom>
          <a:noFill/>
        </p:spPr>
        <p:txBody>
          <a:bodyPr wrap="square" lIns="182880" tIns="146304" rIns="182880" bIns="146304" rtlCol="0" anchor="t">
            <a:spAutoFit/>
          </a:bodyPr>
          <a:lstStyle>
            <a:defPPr>
              <a:defRPr lang="en-US"/>
            </a:defPPr>
            <a:lvl1pPr>
              <a:lnSpc>
                <a:spcPct val="90000"/>
              </a:lnSpc>
              <a:spcAft>
                <a:spcPts val="600"/>
              </a:spcAft>
              <a:defRPr sz="2400">
                <a:gradFill>
                  <a:gsLst>
                    <a:gs pos="2917">
                      <a:schemeClr val="tx1"/>
                    </a:gs>
                    <a:gs pos="30000">
                      <a:schemeClr val="tx1"/>
                    </a:gs>
                  </a:gsLst>
                  <a:lin ang="5400000" scaled="0"/>
                </a:gradFill>
              </a:defRPr>
            </a:lvl1pPr>
          </a:lstStyle>
          <a:p>
            <a:r>
              <a:rPr lang="en-US">
                <a:solidFill>
                  <a:srgbClr val="002050"/>
                </a:solidFill>
              </a:rPr>
              <a:t>Project</a:t>
            </a:r>
          </a:p>
        </p:txBody>
      </p:sp>
      <p:sp>
        <p:nvSpPr>
          <p:cNvPr id="49" name="TextBox 48">
            <a:extLst>
              <a:ext uri="{FF2B5EF4-FFF2-40B4-BE49-F238E27FC236}">
                <a16:creationId xmlns:a16="http://schemas.microsoft.com/office/drawing/2014/main" id="{6933990A-31F5-4679-B2E0-32AADDD2D822}"/>
              </a:ext>
            </a:extLst>
          </p:cNvPr>
          <p:cNvSpPr txBox="1"/>
          <p:nvPr/>
        </p:nvSpPr>
        <p:spPr>
          <a:xfrm>
            <a:off x="7515494" y="1808634"/>
            <a:ext cx="1951303" cy="627864"/>
          </a:xfrm>
          <a:prstGeom prst="rect">
            <a:avLst/>
          </a:prstGeom>
          <a:noFill/>
        </p:spPr>
        <p:txBody>
          <a:bodyPr wrap="none" lIns="182880" tIns="146304" rIns="182880" bIns="146304" rtlCol="0">
            <a:spAutoFit/>
          </a:bodyPr>
          <a:lstStyle/>
          <a:p>
            <a:pPr>
              <a:lnSpc>
                <a:spcPct val="90000"/>
              </a:lnSpc>
              <a:spcAft>
                <a:spcPts val="600"/>
              </a:spcAft>
            </a:pPr>
            <a:r>
              <a:rPr lang="en-US" sz="2400">
                <a:solidFill>
                  <a:srgbClr val="002050"/>
                </a:solidFill>
              </a:rPr>
              <a:t>Deliverable</a:t>
            </a:r>
          </a:p>
        </p:txBody>
      </p:sp>
      <p:cxnSp>
        <p:nvCxnSpPr>
          <p:cNvPr id="50" name="Straight Connector 49">
            <a:extLst>
              <a:ext uri="{FF2B5EF4-FFF2-40B4-BE49-F238E27FC236}">
                <a16:creationId xmlns:a16="http://schemas.microsoft.com/office/drawing/2014/main" id="{A4A5AC7D-DDF9-428A-89BF-3F4895D9F62E}"/>
              </a:ext>
            </a:extLst>
          </p:cNvPr>
          <p:cNvCxnSpPr>
            <a:cxnSpLocks/>
          </p:cNvCxnSpPr>
          <p:nvPr/>
        </p:nvCxnSpPr>
        <p:spPr>
          <a:xfrm>
            <a:off x="7393766" y="1198236"/>
            <a:ext cx="0" cy="5593071"/>
          </a:xfrm>
          <a:prstGeom prst="line">
            <a:avLst/>
          </a:prstGeom>
          <a:ln>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F697C5C3-7A1A-4EAD-8C7A-F86AB58456FE}"/>
              </a:ext>
            </a:extLst>
          </p:cNvPr>
          <p:cNvSpPr txBox="1"/>
          <p:nvPr/>
        </p:nvSpPr>
        <p:spPr>
          <a:xfrm>
            <a:off x="395895" y="2367798"/>
            <a:ext cx="6218237" cy="1403461"/>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r>
              <a:rPr lang="en-US">
                <a:cs typeface="Segoe UI"/>
              </a:rPr>
              <a:t>  </a:t>
            </a:r>
            <a:r>
              <a:rPr lang="en-US" sz="1600">
                <a:latin typeface="Selawik Light"/>
                <a:cs typeface="Segoe UI"/>
              </a:rPr>
              <a:t>Web-based help &amp; how-to content: Design patterns for </a:t>
            </a:r>
          </a:p>
          <a:p>
            <a:r>
              <a:rPr lang="en-US" sz="1600">
                <a:latin typeface="Selawik Light"/>
                <a:cs typeface="Segoe UI"/>
              </a:rPr>
              <a:t>  navigating help for multiple versions. </a:t>
            </a:r>
            <a:endParaRPr lang="en-US">
              <a:latin typeface="Segoe UI"/>
              <a:cs typeface="Segoe UI"/>
            </a:endParaRPr>
          </a:p>
          <a:p>
            <a:r>
              <a:rPr lang="en-US">
                <a:cs typeface="Segoe UI"/>
              </a:rPr>
              <a:t>  </a:t>
            </a:r>
          </a:p>
          <a:p>
            <a:endParaRPr lang="en-US">
              <a:cs typeface="Segoe UI"/>
            </a:endParaRPr>
          </a:p>
        </p:txBody>
      </p:sp>
      <p:pic>
        <p:nvPicPr>
          <p:cNvPr id="5" name="Picture 4">
            <a:extLst>
              <a:ext uri="{FF2B5EF4-FFF2-40B4-BE49-F238E27FC236}">
                <a16:creationId xmlns:a16="http://schemas.microsoft.com/office/drawing/2014/main" id="{5B4E96C7-50A3-43EA-8760-063F7862BFA6}"/>
              </a:ext>
            </a:extLst>
          </p:cNvPr>
          <p:cNvPicPr>
            <a:picLocks noChangeAspect="1"/>
          </p:cNvPicPr>
          <p:nvPr/>
        </p:nvPicPr>
        <p:blipFill>
          <a:blip r:embed="rId3"/>
          <a:stretch>
            <a:fillRect/>
          </a:stretch>
        </p:blipFill>
        <p:spPr>
          <a:xfrm>
            <a:off x="9010899" y="2621598"/>
            <a:ext cx="1908836" cy="2151165"/>
          </a:xfrm>
          <a:prstGeom prst="rect">
            <a:avLst/>
          </a:prstGeom>
        </p:spPr>
      </p:pic>
      <p:sp>
        <p:nvSpPr>
          <p:cNvPr id="27" name="Freeform 6">
            <a:extLst>
              <a:ext uri="{FF2B5EF4-FFF2-40B4-BE49-F238E27FC236}">
                <a16:creationId xmlns:a16="http://schemas.microsoft.com/office/drawing/2014/main" id="{A9DFE782-8DBD-4A4E-AC79-4D089789C264}"/>
              </a:ext>
            </a:extLst>
          </p:cNvPr>
          <p:cNvSpPr/>
          <p:nvPr/>
        </p:nvSpPr>
        <p:spPr>
          <a:xfrm>
            <a:off x="7881438" y="2436498"/>
            <a:ext cx="4184733" cy="2728690"/>
          </a:xfrm>
          <a:custGeom>
            <a:avLst/>
            <a:gdLst>
              <a:gd name="connsiteX0" fmla="*/ 99390 w 5405918"/>
              <a:gd name="connsiteY0" fmla="*/ 117481 h 3687362"/>
              <a:gd name="connsiteX1" fmla="*/ 99390 w 5405918"/>
              <a:gd name="connsiteY1" fmla="*/ 3519754 h 3687362"/>
              <a:gd name="connsiteX2" fmla="*/ 5289801 w 5405918"/>
              <a:gd name="connsiteY2" fmla="*/ 3519754 h 3687362"/>
              <a:gd name="connsiteX3" fmla="*/ 5289801 w 5405918"/>
              <a:gd name="connsiteY3" fmla="*/ 117481 h 3687362"/>
              <a:gd name="connsiteX4" fmla="*/ 126071 w 5405918"/>
              <a:gd name="connsiteY4" fmla="*/ 0 h 3687362"/>
              <a:gd name="connsiteX5" fmla="*/ 5279847 w 5405918"/>
              <a:gd name="connsiteY5" fmla="*/ 0 h 3687362"/>
              <a:gd name="connsiteX6" fmla="*/ 5405918 w 5405918"/>
              <a:gd name="connsiteY6" fmla="*/ 126071 h 3687362"/>
              <a:gd name="connsiteX7" fmla="*/ 5405918 w 5405918"/>
              <a:gd name="connsiteY7" fmla="*/ 3561291 h 3687362"/>
              <a:gd name="connsiteX8" fmla="*/ 5279847 w 5405918"/>
              <a:gd name="connsiteY8" fmla="*/ 3687362 h 3687362"/>
              <a:gd name="connsiteX9" fmla="*/ 126071 w 5405918"/>
              <a:gd name="connsiteY9" fmla="*/ 3687362 h 3687362"/>
              <a:gd name="connsiteX10" fmla="*/ 0 w 5405918"/>
              <a:gd name="connsiteY10" fmla="*/ 3561291 h 3687362"/>
              <a:gd name="connsiteX11" fmla="*/ 0 w 5405918"/>
              <a:gd name="connsiteY11" fmla="*/ 126071 h 3687362"/>
              <a:gd name="connsiteX12" fmla="*/ 126071 w 5405918"/>
              <a:gd name="connsiteY12" fmla="*/ 0 h 3687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05918" h="3687362">
                <a:moveTo>
                  <a:pt x="99390" y="117481"/>
                </a:moveTo>
                <a:lnTo>
                  <a:pt x="99390" y="3519754"/>
                </a:lnTo>
                <a:lnTo>
                  <a:pt x="5289801" y="3519754"/>
                </a:lnTo>
                <a:lnTo>
                  <a:pt x="5289801" y="117481"/>
                </a:lnTo>
                <a:close/>
                <a:moveTo>
                  <a:pt x="126071" y="0"/>
                </a:moveTo>
                <a:lnTo>
                  <a:pt x="5279847" y="0"/>
                </a:lnTo>
                <a:cubicBezTo>
                  <a:pt x="5349474" y="0"/>
                  <a:pt x="5405918" y="56444"/>
                  <a:pt x="5405918" y="126071"/>
                </a:cubicBezTo>
                <a:lnTo>
                  <a:pt x="5405918" y="3561291"/>
                </a:lnTo>
                <a:cubicBezTo>
                  <a:pt x="5405918" y="3630918"/>
                  <a:pt x="5349474" y="3687362"/>
                  <a:pt x="5279847" y="3687362"/>
                </a:cubicBezTo>
                <a:lnTo>
                  <a:pt x="126071" y="3687362"/>
                </a:lnTo>
                <a:cubicBezTo>
                  <a:pt x="56444" y="3687362"/>
                  <a:pt x="0" y="3630918"/>
                  <a:pt x="0" y="3561291"/>
                </a:cubicBezTo>
                <a:lnTo>
                  <a:pt x="0" y="126071"/>
                </a:lnTo>
                <a:cubicBezTo>
                  <a:pt x="0" y="56444"/>
                  <a:pt x="56444" y="0"/>
                  <a:pt x="126071"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
        <p:nvSpPr>
          <p:cNvPr id="28" name="Freeform 7">
            <a:extLst>
              <a:ext uri="{FF2B5EF4-FFF2-40B4-BE49-F238E27FC236}">
                <a16:creationId xmlns:a16="http://schemas.microsoft.com/office/drawing/2014/main" id="{A0606BD7-DC7B-487B-BBD4-0E7EF8381FAA}"/>
              </a:ext>
            </a:extLst>
          </p:cNvPr>
          <p:cNvSpPr/>
          <p:nvPr/>
        </p:nvSpPr>
        <p:spPr>
          <a:xfrm>
            <a:off x="7748578" y="5226540"/>
            <a:ext cx="4402340" cy="197981"/>
          </a:xfrm>
          <a:custGeom>
            <a:avLst/>
            <a:gdLst>
              <a:gd name="connsiteX0" fmla="*/ 0 w 5753299"/>
              <a:gd name="connsiteY0" fmla="*/ 117605 h 235212"/>
              <a:gd name="connsiteX1" fmla="*/ 0 w 5753299"/>
              <a:gd name="connsiteY1" fmla="*/ 117606 h 235212"/>
              <a:gd name="connsiteX2" fmla="*/ 0 w 5753299"/>
              <a:gd name="connsiteY2" fmla="*/ 117606 h 235212"/>
              <a:gd name="connsiteX3" fmla="*/ 2509403 w 5753299"/>
              <a:gd name="connsiteY3" fmla="*/ 64491 h 235212"/>
              <a:gd name="connsiteX4" fmla="*/ 2449053 w 5753299"/>
              <a:gd name="connsiteY4" fmla="*/ 124841 h 235212"/>
              <a:gd name="connsiteX5" fmla="*/ 2509403 w 5753299"/>
              <a:gd name="connsiteY5" fmla="*/ 185191 h 235212"/>
              <a:gd name="connsiteX6" fmla="*/ 3243894 w 5753299"/>
              <a:gd name="connsiteY6" fmla="*/ 185191 h 235212"/>
              <a:gd name="connsiteX7" fmla="*/ 3304244 w 5753299"/>
              <a:gd name="connsiteY7" fmla="*/ 124841 h 235212"/>
              <a:gd name="connsiteX8" fmla="*/ 3243894 w 5753299"/>
              <a:gd name="connsiteY8" fmla="*/ 64491 h 235212"/>
              <a:gd name="connsiteX9" fmla="*/ 117606 w 5753299"/>
              <a:gd name="connsiteY9" fmla="*/ 0 h 235212"/>
              <a:gd name="connsiteX10" fmla="*/ 5635693 w 5753299"/>
              <a:gd name="connsiteY10" fmla="*/ 0 h 235212"/>
              <a:gd name="connsiteX11" fmla="*/ 5753299 w 5753299"/>
              <a:gd name="connsiteY11" fmla="*/ 117606 h 235212"/>
              <a:gd name="connsiteX12" fmla="*/ 5753298 w 5753299"/>
              <a:gd name="connsiteY12" fmla="*/ 117606 h 235212"/>
              <a:gd name="connsiteX13" fmla="*/ 5635692 w 5753299"/>
              <a:gd name="connsiteY13" fmla="*/ 235212 h 235212"/>
              <a:gd name="connsiteX14" fmla="*/ 117606 w 5753299"/>
              <a:gd name="connsiteY14" fmla="*/ 235211 h 235212"/>
              <a:gd name="connsiteX15" fmla="*/ 9242 w 5753299"/>
              <a:gd name="connsiteY15" fmla="*/ 163383 h 235212"/>
              <a:gd name="connsiteX16" fmla="*/ 0 w 5753299"/>
              <a:gd name="connsiteY16" fmla="*/ 117606 h 235212"/>
              <a:gd name="connsiteX17" fmla="*/ 9242 w 5753299"/>
              <a:gd name="connsiteY17" fmla="*/ 71829 h 235212"/>
              <a:gd name="connsiteX18" fmla="*/ 117606 w 5753299"/>
              <a:gd name="connsiteY18" fmla="*/ 0 h 23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753299" h="235212">
                <a:moveTo>
                  <a:pt x="0" y="117605"/>
                </a:moveTo>
                <a:lnTo>
                  <a:pt x="0" y="117606"/>
                </a:lnTo>
                <a:lnTo>
                  <a:pt x="0" y="117606"/>
                </a:lnTo>
                <a:close/>
                <a:moveTo>
                  <a:pt x="2509403" y="64491"/>
                </a:moveTo>
                <a:cubicBezTo>
                  <a:pt x="2476073" y="64491"/>
                  <a:pt x="2449053" y="91511"/>
                  <a:pt x="2449053" y="124841"/>
                </a:cubicBezTo>
                <a:cubicBezTo>
                  <a:pt x="2449053" y="158171"/>
                  <a:pt x="2476073" y="185191"/>
                  <a:pt x="2509403" y="185191"/>
                </a:cubicBezTo>
                <a:lnTo>
                  <a:pt x="3243894" y="185191"/>
                </a:lnTo>
                <a:cubicBezTo>
                  <a:pt x="3277224" y="185191"/>
                  <a:pt x="3304244" y="158171"/>
                  <a:pt x="3304244" y="124841"/>
                </a:cubicBezTo>
                <a:cubicBezTo>
                  <a:pt x="3304244" y="91511"/>
                  <a:pt x="3277224" y="64491"/>
                  <a:pt x="3243894" y="64491"/>
                </a:cubicBezTo>
                <a:close/>
                <a:moveTo>
                  <a:pt x="117606" y="0"/>
                </a:moveTo>
                <a:lnTo>
                  <a:pt x="5635693" y="0"/>
                </a:lnTo>
                <a:cubicBezTo>
                  <a:pt x="5700645" y="0"/>
                  <a:pt x="5753299" y="52654"/>
                  <a:pt x="5753299" y="117606"/>
                </a:cubicBezTo>
                <a:lnTo>
                  <a:pt x="5753298" y="117606"/>
                </a:lnTo>
                <a:cubicBezTo>
                  <a:pt x="5753298" y="182558"/>
                  <a:pt x="5700644" y="235212"/>
                  <a:pt x="5635692" y="235212"/>
                </a:cubicBezTo>
                <a:lnTo>
                  <a:pt x="117606" y="235211"/>
                </a:lnTo>
                <a:cubicBezTo>
                  <a:pt x="68892" y="235211"/>
                  <a:pt x="27096" y="205593"/>
                  <a:pt x="9242" y="163383"/>
                </a:cubicBezTo>
                <a:lnTo>
                  <a:pt x="0" y="117606"/>
                </a:lnTo>
                <a:lnTo>
                  <a:pt x="9242" y="71829"/>
                </a:lnTo>
                <a:cubicBezTo>
                  <a:pt x="27096" y="29618"/>
                  <a:pt x="68892" y="0"/>
                  <a:pt x="117606"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Tree>
    <p:extLst>
      <p:ext uri="{BB962C8B-B14F-4D97-AF65-F5344CB8AC3E}">
        <p14:creationId xmlns:p14="http://schemas.microsoft.com/office/powerpoint/2010/main" val="1881973904"/>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75B1761-3AEE-4D73-855E-996425ABFC41}"/>
              </a:ext>
            </a:extLst>
          </p:cNvPr>
          <p:cNvSpPr txBox="1"/>
          <p:nvPr/>
        </p:nvSpPr>
        <p:spPr>
          <a:xfrm>
            <a:off x="8001257" y="2779937"/>
            <a:ext cx="3931961" cy="2421778"/>
          </a:xfrm>
          <a:prstGeom prst="rect">
            <a:avLst/>
          </a:prstGeom>
          <a:solidFill>
            <a:schemeClr val="accent2">
              <a:lumMod val="50000"/>
              <a:lumOff val="50000"/>
            </a:schemeClr>
          </a:solidFill>
        </p:spPr>
        <p:txBody>
          <a:bodyPr wrap="square" lIns="182880" tIns="146304" rIns="182880" bIns="146304" rtlCol="0">
            <a:spAutoFit/>
          </a:bodyPr>
          <a:lstStyle/>
          <a:p>
            <a:pPr>
              <a:lnSpc>
                <a:spcPct val="90000"/>
              </a:lnSpc>
              <a:spcAft>
                <a:spcPts val="600"/>
              </a:spcAft>
            </a:pPr>
            <a:endParaRPr lang="en-US" sz="2400" err="1">
              <a:gradFill>
                <a:gsLst>
                  <a:gs pos="2917">
                    <a:schemeClr val="tx1"/>
                  </a:gs>
                  <a:gs pos="30000">
                    <a:schemeClr val="tx1"/>
                  </a:gs>
                </a:gsLst>
                <a:lin ang="5400000" scaled="0"/>
              </a:gradFill>
            </a:endParaRPr>
          </a:p>
        </p:txBody>
      </p:sp>
      <p:sp>
        <p:nvSpPr>
          <p:cNvPr id="2" name="Title 1">
            <a:extLst>
              <a:ext uri="{FF2B5EF4-FFF2-40B4-BE49-F238E27FC236}">
                <a16:creationId xmlns:a16="http://schemas.microsoft.com/office/drawing/2014/main" id="{275F163E-1404-4063-9FFA-A867103FF7A5}"/>
              </a:ext>
            </a:extLst>
          </p:cNvPr>
          <p:cNvSpPr>
            <a:spLocks noGrp="1"/>
          </p:cNvSpPr>
          <p:nvPr>
            <p:ph type="title"/>
          </p:nvPr>
        </p:nvSpPr>
        <p:spPr>
          <a:xfrm>
            <a:off x="442640" y="578266"/>
            <a:ext cx="8961911" cy="395204"/>
          </a:xfrm>
        </p:spPr>
        <p:txBody>
          <a:bodyPr/>
          <a:lstStyle/>
          <a:p>
            <a:r>
              <a:rPr lang="en-US" sz="3650">
                <a:solidFill>
                  <a:srgbClr val="525252"/>
                </a:solidFill>
              </a:rPr>
              <a:t>Case Study – </a:t>
            </a:r>
            <a:r>
              <a:rPr lang="en-US" sz="3650">
                <a:solidFill>
                  <a:srgbClr val="525252"/>
                </a:solidFill>
                <a:cs typeface="Segoe UI Light"/>
              </a:rPr>
              <a:t>Infographic Design</a:t>
            </a:r>
          </a:p>
        </p:txBody>
      </p:sp>
      <p:sp>
        <p:nvSpPr>
          <p:cNvPr id="17" name="Contrast instructions text box">
            <a:extLst>
              <a:ext uri="{FF2B5EF4-FFF2-40B4-BE49-F238E27FC236}">
                <a16:creationId xmlns:a16="http://schemas.microsoft.com/office/drawing/2014/main" id="{0BA9208B-2D71-449C-BD88-B854FB51979D}"/>
              </a:ext>
            </a:extLst>
          </p:cNvPr>
          <p:cNvSpPr txBox="1">
            <a:spLocks/>
          </p:cNvSpPr>
          <p:nvPr/>
        </p:nvSpPr>
        <p:spPr bwMode="auto">
          <a:xfrm>
            <a:off x="722830" y="5429570"/>
            <a:ext cx="5806519" cy="443198"/>
          </a:xfrm>
          <a:prstGeom prst="rect">
            <a:avLst/>
          </a:prstGeom>
        </p:spPr>
        <p:txBody>
          <a:bodyPr wrap="square" lIns="0" tIns="0" rIns="0" bIns="0" anchor="t">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600"/>
              <a:t>“Super quick turnaround time, willing to accept numerous iterations, high quality work, AND he provided the source .ai files.”</a:t>
            </a:r>
          </a:p>
        </p:txBody>
      </p:sp>
      <p:sp>
        <p:nvSpPr>
          <p:cNvPr id="20" name="Rectangle 19" hidden="1">
            <a:extLst>
              <a:ext uri="{FF2B5EF4-FFF2-40B4-BE49-F238E27FC236}">
                <a16:creationId xmlns:a16="http://schemas.microsoft.com/office/drawing/2014/main" id="{D60841D3-09F0-43F5-B950-B187B27BF30C}"/>
              </a:ext>
            </a:extLst>
          </p:cNvPr>
          <p:cNvSpPr/>
          <p:nvPr/>
        </p:nvSpPr>
        <p:spPr bwMode="auto">
          <a:xfrm>
            <a:off x="4765201" y="4117851"/>
            <a:ext cx="2466627" cy="487997"/>
          </a:xfrm>
          <a:prstGeom prst="rect">
            <a:avLst/>
          </a:prstGeom>
          <a:solidFill>
            <a:srgbClr val="F9F9F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52" name="Group 3">
            <a:extLst>
              <a:ext uri="{FF2B5EF4-FFF2-40B4-BE49-F238E27FC236}">
                <a16:creationId xmlns:a16="http://schemas.microsoft.com/office/drawing/2014/main" id="{BC3F6510-CA91-4AA8-94E5-A0B9625D051D}"/>
              </a:ext>
            </a:extLst>
          </p:cNvPr>
          <p:cNvGrpSpPr>
            <a:grpSpLocks/>
          </p:cNvGrpSpPr>
          <p:nvPr/>
        </p:nvGrpSpPr>
        <p:grpSpPr bwMode="auto">
          <a:xfrm>
            <a:off x="0" y="185067"/>
            <a:ext cx="1900827" cy="113337"/>
            <a:chOff x="571500" y="1133476"/>
            <a:chExt cx="1863725" cy="111125"/>
          </a:xfrm>
        </p:grpSpPr>
        <p:sp>
          <p:nvSpPr>
            <p:cNvPr id="53" name="Rectangle 52">
              <a:extLst>
                <a:ext uri="{FF2B5EF4-FFF2-40B4-BE49-F238E27FC236}">
                  <a16:creationId xmlns:a16="http://schemas.microsoft.com/office/drawing/2014/main" id="{DD34AE41-3073-4DD1-B2EC-AF5735514FAC}"/>
                </a:ext>
              </a:extLst>
            </p:cNvPr>
            <p:cNvSpPr/>
            <p:nvPr/>
          </p:nvSpPr>
          <p:spPr bwMode="auto">
            <a:xfrm>
              <a:off x="1993900" y="1133476"/>
              <a:ext cx="441325" cy="111125"/>
            </a:xfrm>
            <a:prstGeom prst="rect">
              <a:avLst/>
            </a:prstGeom>
            <a:solidFill>
              <a:srgbClr val="58595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54" name="Rectangle 53">
              <a:extLst>
                <a:ext uri="{FF2B5EF4-FFF2-40B4-BE49-F238E27FC236}">
                  <a16:creationId xmlns:a16="http://schemas.microsoft.com/office/drawing/2014/main" id="{5432019D-5D7B-4C33-B05E-B243033ABF8F}"/>
                </a:ext>
              </a:extLst>
            </p:cNvPr>
            <p:cNvSpPr/>
            <p:nvPr/>
          </p:nvSpPr>
          <p:spPr bwMode="auto">
            <a:xfrm>
              <a:off x="571500" y="1133476"/>
              <a:ext cx="1504950" cy="111125"/>
            </a:xfrm>
            <a:prstGeom prst="rect">
              <a:avLst/>
            </a:prstGeom>
            <a:solidFill>
              <a:srgbClr val="0089C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grpSp>
      <p:sp>
        <p:nvSpPr>
          <p:cNvPr id="43" name="TextBox 42">
            <a:extLst>
              <a:ext uri="{FF2B5EF4-FFF2-40B4-BE49-F238E27FC236}">
                <a16:creationId xmlns:a16="http://schemas.microsoft.com/office/drawing/2014/main" id="{121C4A57-9C39-4C09-AB9E-221E8DB11CA5}"/>
              </a:ext>
            </a:extLst>
          </p:cNvPr>
          <p:cNvSpPr txBox="1"/>
          <p:nvPr/>
        </p:nvSpPr>
        <p:spPr>
          <a:xfrm>
            <a:off x="583077" y="4693796"/>
            <a:ext cx="3043013" cy="572464"/>
          </a:xfrm>
          <a:prstGeom prst="rect">
            <a:avLst/>
          </a:prstGeom>
          <a:noFill/>
        </p:spPr>
        <p:txBody>
          <a:bodyPr wrap="none" lIns="182880" tIns="146304" rIns="182880" bIns="146304" rtlCol="0">
            <a:spAutoFit/>
          </a:bodyPr>
          <a:lstStyle>
            <a:defPPr>
              <a:defRPr lang="en-US"/>
            </a:defPPr>
            <a:lvl1pPr>
              <a:lnSpc>
                <a:spcPct val="90000"/>
              </a:lnSpc>
              <a:spcAft>
                <a:spcPts val="600"/>
              </a:spcAft>
              <a:defRPr sz="2000">
                <a:gradFill>
                  <a:gsLst>
                    <a:gs pos="2917">
                      <a:schemeClr val="tx1"/>
                    </a:gs>
                    <a:gs pos="30000">
                      <a:schemeClr val="tx1"/>
                    </a:gs>
                  </a:gsLst>
                  <a:lin ang="5400000" scaled="0"/>
                </a:gradFill>
              </a:defRPr>
            </a:lvl1pPr>
          </a:lstStyle>
          <a:p>
            <a:r>
              <a:rPr lang="en-US">
                <a:solidFill>
                  <a:srgbClr val="002050"/>
                </a:solidFill>
              </a:rPr>
              <a:t>Feedback to Freelancer</a:t>
            </a:r>
          </a:p>
        </p:txBody>
      </p:sp>
      <p:sp>
        <p:nvSpPr>
          <p:cNvPr id="45" name="TextBox 44">
            <a:extLst>
              <a:ext uri="{FF2B5EF4-FFF2-40B4-BE49-F238E27FC236}">
                <a16:creationId xmlns:a16="http://schemas.microsoft.com/office/drawing/2014/main" id="{88EC9D3D-B3C2-4C03-96AB-3CE25631273A}"/>
              </a:ext>
            </a:extLst>
          </p:cNvPr>
          <p:cNvSpPr txBox="1"/>
          <p:nvPr/>
        </p:nvSpPr>
        <p:spPr>
          <a:xfrm>
            <a:off x="481279" y="1808634"/>
            <a:ext cx="1375701" cy="627864"/>
          </a:xfrm>
          <a:prstGeom prst="rect">
            <a:avLst/>
          </a:prstGeom>
          <a:noFill/>
        </p:spPr>
        <p:txBody>
          <a:bodyPr wrap="square" lIns="182880" tIns="146304" rIns="182880" bIns="146304" rtlCol="0" anchor="t">
            <a:spAutoFit/>
          </a:bodyPr>
          <a:lstStyle>
            <a:defPPr>
              <a:defRPr lang="en-US"/>
            </a:defPPr>
            <a:lvl1pPr>
              <a:lnSpc>
                <a:spcPct val="90000"/>
              </a:lnSpc>
              <a:spcAft>
                <a:spcPts val="600"/>
              </a:spcAft>
              <a:defRPr sz="2400">
                <a:gradFill>
                  <a:gsLst>
                    <a:gs pos="2917">
                      <a:schemeClr val="tx1"/>
                    </a:gs>
                    <a:gs pos="30000">
                      <a:schemeClr val="tx1"/>
                    </a:gs>
                  </a:gsLst>
                  <a:lin ang="5400000" scaled="0"/>
                </a:gradFill>
              </a:defRPr>
            </a:lvl1pPr>
          </a:lstStyle>
          <a:p>
            <a:r>
              <a:rPr lang="en-US">
                <a:solidFill>
                  <a:srgbClr val="002050"/>
                </a:solidFill>
              </a:rPr>
              <a:t>Project</a:t>
            </a:r>
          </a:p>
        </p:txBody>
      </p:sp>
      <p:sp>
        <p:nvSpPr>
          <p:cNvPr id="49" name="TextBox 48">
            <a:extLst>
              <a:ext uri="{FF2B5EF4-FFF2-40B4-BE49-F238E27FC236}">
                <a16:creationId xmlns:a16="http://schemas.microsoft.com/office/drawing/2014/main" id="{6933990A-31F5-4679-B2E0-32AADDD2D822}"/>
              </a:ext>
            </a:extLst>
          </p:cNvPr>
          <p:cNvSpPr txBox="1"/>
          <p:nvPr/>
        </p:nvSpPr>
        <p:spPr>
          <a:xfrm>
            <a:off x="7540267" y="1808634"/>
            <a:ext cx="1951303" cy="627864"/>
          </a:xfrm>
          <a:prstGeom prst="rect">
            <a:avLst/>
          </a:prstGeom>
          <a:noFill/>
        </p:spPr>
        <p:txBody>
          <a:bodyPr wrap="none" lIns="182880" tIns="146304" rIns="182880" bIns="146304" rtlCol="0">
            <a:spAutoFit/>
          </a:bodyPr>
          <a:lstStyle/>
          <a:p>
            <a:pPr>
              <a:lnSpc>
                <a:spcPct val="90000"/>
              </a:lnSpc>
              <a:spcAft>
                <a:spcPts val="600"/>
              </a:spcAft>
            </a:pPr>
            <a:r>
              <a:rPr lang="en-US" sz="2400">
                <a:solidFill>
                  <a:srgbClr val="002050"/>
                </a:solidFill>
              </a:rPr>
              <a:t>Deliverable</a:t>
            </a:r>
          </a:p>
        </p:txBody>
      </p:sp>
      <p:cxnSp>
        <p:nvCxnSpPr>
          <p:cNvPr id="50" name="Straight Connector 49">
            <a:extLst>
              <a:ext uri="{FF2B5EF4-FFF2-40B4-BE49-F238E27FC236}">
                <a16:creationId xmlns:a16="http://schemas.microsoft.com/office/drawing/2014/main" id="{A4A5AC7D-DDF9-428A-89BF-3F4895D9F62E}"/>
              </a:ext>
            </a:extLst>
          </p:cNvPr>
          <p:cNvCxnSpPr>
            <a:cxnSpLocks/>
          </p:cNvCxnSpPr>
          <p:nvPr/>
        </p:nvCxnSpPr>
        <p:spPr>
          <a:xfrm>
            <a:off x="7393766" y="1198236"/>
            <a:ext cx="0" cy="5593071"/>
          </a:xfrm>
          <a:prstGeom prst="line">
            <a:avLst/>
          </a:prstGeom>
          <a:ln>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61" name="Graphic 60" descr="Checkmark">
            <a:extLst>
              <a:ext uri="{FF2B5EF4-FFF2-40B4-BE49-F238E27FC236}">
                <a16:creationId xmlns:a16="http://schemas.microsoft.com/office/drawing/2014/main" id="{FEA7AB01-CE8C-45B0-8642-4BC43FB5C311}"/>
              </a:ext>
            </a:extLst>
          </p:cNvP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369149" y="5398691"/>
            <a:ext cx="293541" cy="293541"/>
          </a:xfrm>
          <a:prstGeom prst="rect">
            <a:avLst/>
          </a:prstGeom>
          <a:effectLst/>
        </p:spPr>
      </p:pic>
      <p:sp>
        <p:nvSpPr>
          <p:cNvPr id="4" name="TextBox 3">
            <a:extLst>
              <a:ext uri="{FF2B5EF4-FFF2-40B4-BE49-F238E27FC236}">
                <a16:creationId xmlns:a16="http://schemas.microsoft.com/office/drawing/2014/main" id="{F697C5C3-7A1A-4EAD-8C7A-F86AB58456FE}"/>
              </a:ext>
            </a:extLst>
          </p:cNvPr>
          <p:cNvSpPr txBox="1"/>
          <p:nvPr/>
        </p:nvSpPr>
        <p:spPr>
          <a:xfrm>
            <a:off x="583077" y="2367798"/>
            <a:ext cx="6031055" cy="2644827"/>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defTabSz="903827">
              <a:spcBef>
                <a:spcPts val="775"/>
              </a:spcBef>
              <a:defRPr/>
            </a:pPr>
            <a:r>
              <a:rPr lang="en-US" sz="1600">
                <a:latin typeface="+mj-lt"/>
                <a:cs typeface="Segoe UI"/>
              </a:rPr>
              <a:t>Despite the fact that more and more people are working remotely,   meeting habits still tend to focus on a conference room. This leads to a loss of efficiency and poor inclusion of people who aren’t in the room.</a:t>
            </a:r>
          </a:p>
          <a:p>
            <a:pPr defTabSz="903827">
              <a:spcBef>
                <a:spcPts val="775"/>
              </a:spcBef>
              <a:defRPr/>
            </a:pPr>
            <a:endParaRPr lang="en-US" sz="1600">
              <a:latin typeface="+mj-lt"/>
              <a:cs typeface="Segoe UI"/>
            </a:endParaRPr>
          </a:p>
          <a:p>
            <a:r>
              <a:rPr lang="en-US" sz="1600">
                <a:latin typeface="+mj-lt"/>
                <a:cs typeface="Segoe UI"/>
              </a:rPr>
              <a:t>After crowd-sourcing some best practices, we hired a freelance designer to create a beautiful infographic to distribute around conference rooms in Redmond.</a:t>
            </a:r>
            <a:endParaRPr lang="en-US">
              <a:latin typeface="+mj-lt"/>
              <a:cs typeface="Segoe UI"/>
            </a:endParaRPr>
          </a:p>
          <a:p>
            <a:endParaRPr lang="en-US">
              <a:cs typeface="Segoe UI"/>
            </a:endParaRPr>
          </a:p>
        </p:txBody>
      </p:sp>
      <p:sp>
        <p:nvSpPr>
          <p:cNvPr id="27" name="Freeform 6">
            <a:extLst>
              <a:ext uri="{FF2B5EF4-FFF2-40B4-BE49-F238E27FC236}">
                <a16:creationId xmlns:a16="http://schemas.microsoft.com/office/drawing/2014/main" id="{A9DFE782-8DBD-4A4E-AC79-4D089789C264}"/>
              </a:ext>
            </a:extLst>
          </p:cNvPr>
          <p:cNvSpPr/>
          <p:nvPr/>
        </p:nvSpPr>
        <p:spPr>
          <a:xfrm>
            <a:off x="7881438" y="2659407"/>
            <a:ext cx="4184733" cy="2728690"/>
          </a:xfrm>
          <a:custGeom>
            <a:avLst/>
            <a:gdLst>
              <a:gd name="connsiteX0" fmla="*/ 99390 w 5405918"/>
              <a:gd name="connsiteY0" fmla="*/ 117481 h 3687362"/>
              <a:gd name="connsiteX1" fmla="*/ 99390 w 5405918"/>
              <a:gd name="connsiteY1" fmla="*/ 3519754 h 3687362"/>
              <a:gd name="connsiteX2" fmla="*/ 5289801 w 5405918"/>
              <a:gd name="connsiteY2" fmla="*/ 3519754 h 3687362"/>
              <a:gd name="connsiteX3" fmla="*/ 5289801 w 5405918"/>
              <a:gd name="connsiteY3" fmla="*/ 117481 h 3687362"/>
              <a:gd name="connsiteX4" fmla="*/ 126071 w 5405918"/>
              <a:gd name="connsiteY4" fmla="*/ 0 h 3687362"/>
              <a:gd name="connsiteX5" fmla="*/ 5279847 w 5405918"/>
              <a:gd name="connsiteY5" fmla="*/ 0 h 3687362"/>
              <a:gd name="connsiteX6" fmla="*/ 5405918 w 5405918"/>
              <a:gd name="connsiteY6" fmla="*/ 126071 h 3687362"/>
              <a:gd name="connsiteX7" fmla="*/ 5405918 w 5405918"/>
              <a:gd name="connsiteY7" fmla="*/ 3561291 h 3687362"/>
              <a:gd name="connsiteX8" fmla="*/ 5279847 w 5405918"/>
              <a:gd name="connsiteY8" fmla="*/ 3687362 h 3687362"/>
              <a:gd name="connsiteX9" fmla="*/ 126071 w 5405918"/>
              <a:gd name="connsiteY9" fmla="*/ 3687362 h 3687362"/>
              <a:gd name="connsiteX10" fmla="*/ 0 w 5405918"/>
              <a:gd name="connsiteY10" fmla="*/ 3561291 h 3687362"/>
              <a:gd name="connsiteX11" fmla="*/ 0 w 5405918"/>
              <a:gd name="connsiteY11" fmla="*/ 126071 h 3687362"/>
              <a:gd name="connsiteX12" fmla="*/ 126071 w 5405918"/>
              <a:gd name="connsiteY12" fmla="*/ 0 h 3687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05918" h="3687362">
                <a:moveTo>
                  <a:pt x="99390" y="117481"/>
                </a:moveTo>
                <a:lnTo>
                  <a:pt x="99390" y="3519754"/>
                </a:lnTo>
                <a:lnTo>
                  <a:pt x="5289801" y="3519754"/>
                </a:lnTo>
                <a:lnTo>
                  <a:pt x="5289801" y="117481"/>
                </a:lnTo>
                <a:close/>
                <a:moveTo>
                  <a:pt x="126071" y="0"/>
                </a:moveTo>
                <a:lnTo>
                  <a:pt x="5279847" y="0"/>
                </a:lnTo>
                <a:cubicBezTo>
                  <a:pt x="5349474" y="0"/>
                  <a:pt x="5405918" y="56444"/>
                  <a:pt x="5405918" y="126071"/>
                </a:cubicBezTo>
                <a:lnTo>
                  <a:pt x="5405918" y="3561291"/>
                </a:lnTo>
                <a:cubicBezTo>
                  <a:pt x="5405918" y="3630918"/>
                  <a:pt x="5349474" y="3687362"/>
                  <a:pt x="5279847" y="3687362"/>
                </a:cubicBezTo>
                <a:lnTo>
                  <a:pt x="126071" y="3687362"/>
                </a:lnTo>
                <a:cubicBezTo>
                  <a:pt x="56444" y="3687362"/>
                  <a:pt x="0" y="3630918"/>
                  <a:pt x="0" y="3561291"/>
                </a:cubicBezTo>
                <a:lnTo>
                  <a:pt x="0" y="126071"/>
                </a:lnTo>
                <a:cubicBezTo>
                  <a:pt x="0" y="56444"/>
                  <a:pt x="56444" y="0"/>
                  <a:pt x="126071"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
        <p:nvSpPr>
          <p:cNvPr id="28" name="Freeform 7">
            <a:extLst>
              <a:ext uri="{FF2B5EF4-FFF2-40B4-BE49-F238E27FC236}">
                <a16:creationId xmlns:a16="http://schemas.microsoft.com/office/drawing/2014/main" id="{A0606BD7-DC7B-487B-BBD4-0E7EF8381FAA}"/>
              </a:ext>
            </a:extLst>
          </p:cNvPr>
          <p:cNvSpPr/>
          <p:nvPr/>
        </p:nvSpPr>
        <p:spPr>
          <a:xfrm>
            <a:off x="7748578" y="5449449"/>
            <a:ext cx="4402340" cy="197981"/>
          </a:xfrm>
          <a:custGeom>
            <a:avLst/>
            <a:gdLst>
              <a:gd name="connsiteX0" fmla="*/ 0 w 5753299"/>
              <a:gd name="connsiteY0" fmla="*/ 117605 h 235212"/>
              <a:gd name="connsiteX1" fmla="*/ 0 w 5753299"/>
              <a:gd name="connsiteY1" fmla="*/ 117606 h 235212"/>
              <a:gd name="connsiteX2" fmla="*/ 0 w 5753299"/>
              <a:gd name="connsiteY2" fmla="*/ 117606 h 235212"/>
              <a:gd name="connsiteX3" fmla="*/ 2509403 w 5753299"/>
              <a:gd name="connsiteY3" fmla="*/ 64491 h 235212"/>
              <a:gd name="connsiteX4" fmla="*/ 2449053 w 5753299"/>
              <a:gd name="connsiteY4" fmla="*/ 124841 h 235212"/>
              <a:gd name="connsiteX5" fmla="*/ 2509403 w 5753299"/>
              <a:gd name="connsiteY5" fmla="*/ 185191 h 235212"/>
              <a:gd name="connsiteX6" fmla="*/ 3243894 w 5753299"/>
              <a:gd name="connsiteY6" fmla="*/ 185191 h 235212"/>
              <a:gd name="connsiteX7" fmla="*/ 3304244 w 5753299"/>
              <a:gd name="connsiteY7" fmla="*/ 124841 h 235212"/>
              <a:gd name="connsiteX8" fmla="*/ 3243894 w 5753299"/>
              <a:gd name="connsiteY8" fmla="*/ 64491 h 235212"/>
              <a:gd name="connsiteX9" fmla="*/ 117606 w 5753299"/>
              <a:gd name="connsiteY9" fmla="*/ 0 h 235212"/>
              <a:gd name="connsiteX10" fmla="*/ 5635693 w 5753299"/>
              <a:gd name="connsiteY10" fmla="*/ 0 h 235212"/>
              <a:gd name="connsiteX11" fmla="*/ 5753299 w 5753299"/>
              <a:gd name="connsiteY11" fmla="*/ 117606 h 235212"/>
              <a:gd name="connsiteX12" fmla="*/ 5753298 w 5753299"/>
              <a:gd name="connsiteY12" fmla="*/ 117606 h 235212"/>
              <a:gd name="connsiteX13" fmla="*/ 5635692 w 5753299"/>
              <a:gd name="connsiteY13" fmla="*/ 235212 h 235212"/>
              <a:gd name="connsiteX14" fmla="*/ 117606 w 5753299"/>
              <a:gd name="connsiteY14" fmla="*/ 235211 h 235212"/>
              <a:gd name="connsiteX15" fmla="*/ 9242 w 5753299"/>
              <a:gd name="connsiteY15" fmla="*/ 163383 h 235212"/>
              <a:gd name="connsiteX16" fmla="*/ 0 w 5753299"/>
              <a:gd name="connsiteY16" fmla="*/ 117606 h 235212"/>
              <a:gd name="connsiteX17" fmla="*/ 9242 w 5753299"/>
              <a:gd name="connsiteY17" fmla="*/ 71829 h 235212"/>
              <a:gd name="connsiteX18" fmla="*/ 117606 w 5753299"/>
              <a:gd name="connsiteY18" fmla="*/ 0 h 23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753299" h="235212">
                <a:moveTo>
                  <a:pt x="0" y="117605"/>
                </a:moveTo>
                <a:lnTo>
                  <a:pt x="0" y="117606"/>
                </a:lnTo>
                <a:lnTo>
                  <a:pt x="0" y="117606"/>
                </a:lnTo>
                <a:close/>
                <a:moveTo>
                  <a:pt x="2509403" y="64491"/>
                </a:moveTo>
                <a:cubicBezTo>
                  <a:pt x="2476073" y="64491"/>
                  <a:pt x="2449053" y="91511"/>
                  <a:pt x="2449053" y="124841"/>
                </a:cubicBezTo>
                <a:cubicBezTo>
                  <a:pt x="2449053" y="158171"/>
                  <a:pt x="2476073" y="185191"/>
                  <a:pt x="2509403" y="185191"/>
                </a:cubicBezTo>
                <a:lnTo>
                  <a:pt x="3243894" y="185191"/>
                </a:lnTo>
                <a:cubicBezTo>
                  <a:pt x="3277224" y="185191"/>
                  <a:pt x="3304244" y="158171"/>
                  <a:pt x="3304244" y="124841"/>
                </a:cubicBezTo>
                <a:cubicBezTo>
                  <a:pt x="3304244" y="91511"/>
                  <a:pt x="3277224" y="64491"/>
                  <a:pt x="3243894" y="64491"/>
                </a:cubicBezTo>
                <a:close/>
                <a:moveTo>
                  <a:pt x="117606" y="0"/>
                </a:moveTo>
                <a:lnTo>
                  <a:pt x="5635693" y="0"/>
                </a:lnTo>
                <a:cubicBezTo>
                  <a:pt x="5700645" y="0"/>
                  <a:pt x="5753299" y="52654"/>
                  <a:pt x="5753299" y="117606"/>
                </a:cubicBezTo>
                <a:lnTo>
                  <a:pt x="5753298" y="117606"/>
                </a:lnTo>
                <a:cubicBezTo>
                  <a:pt x="5753298" y="182558"/>
                  <a:pt x="5700644" y="235212"/>
                  <a:pt x="5635692" y="235212"/>
                </a:cubicBezTo>
                <a:lnTo>
                  <a:pt x="117606" y="235211"/>
                </a:lnTo>
                <a:cubicBezTo>
                  <a:pt x="68892" y="235211"/>
                  <a:pt x="27096" y="205593"/>
                  <a:pt x="9242" y="163383"/>
                </a:cubicBezTo>
                <a:lnTo>
                  <a:pt x="0" y="117606"/>
                </a:lnTo>
                <a:lnTo>
                  <a:pt x="9242" y="71829"/>
                </a:lnTo>
                <a:cubicBezTo>
                  <a:pt x="27096" y="29618"/>
                  <a:pt x="68892" y="0"/>
                  <a:pt x="117606"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pic>
        <p:nvPicPr>
          <p:cNvPr id="29" name="Picture 28">
            <a:extLst>
              <a:ext uri="{FF2B5EF4-FFF2-40B4-BE49-F238E27FC236}">
                <a16:creationId xmlns:a16="http://schemas.microsoft.com/office/drawing/2014/main" id="{8EAEC024-4640-4BAB-A680-2BA168E8ACDD}"/>
              </a:ext>
            </a:extLst>
          </p:cNvPr>
          <p:cNvPicPr>
            <a:picLocks noChangeAspect="1"/>
          </p:cNvPicPr>
          <p:nvPr/>
        </p:nvPicPr>
        <p:blipFill>
          <a:blip r:embed="rId5"/>
          <a:stretch>
            <a:fillRect/>
          </a:stretch>
        </p:blipFill>
        <p:spPr>
          <a:xfrm>
            <a:off x="8175234" y="2842000"/>
            <a:ext cx="3557774" cy="2328270"/>
          </a:xfrm>
          <a:prstGeom prst="rect">
            <a:avLst/>
          </a:prstGeom>
        </p:spPr>
      </p:pic>
    </p:spTree>
    <p:extLst>
      <p:ext uri="{BB962C8B-B14F-4D97-AF65-F5344CB8AC3E}">
        <p14:creationId xmlns:p14="http://schemas.microsoft.com/office/powerpoint/2010/main" val="2329661569"/>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F163E-1404-4063-9FFA-A867103FF7A5}"/>
              </a:ext>
            </a:extLst>
          </p:cNvPr>
          <p:cNvSpPr>
            <a:spLocks noGrp="1"/>
          </p:cNvSpPr>
          <p:nvPr>
            <p:ph type="title"/>
          </p:nvPr>
        </p:nvSpPr>
        <p:spPr>
          <a:xfrm>
            <a:off x="442640" y="726388"/>
            <a:ext cx="8961911" cy="395204"/>
          </a:xfrm>
        </p:spPr>
        <p:txBody>
          <a:bodyPr/>
          <a:lstStyle/>
          <a:p>
            <a:r>
              <a:rPr lang="en-US" sz="3650">
                <a:solidFill>
                  <a:srgbClr val="525252"/>
                </a:solidFill>
              </a:rPr>
              <a:t>Case Study – </a:t>
            </a:r>
            <a:r>
              <a:rPr lang="en-US" sz="3650">
                <a:solidFill>
                  <a:srgbClr val="525252"/>
                </a:solidFill>
                <a:cs typeface="Segoe UI Light"/>
              </a:rPr>
              <a:t>Writing</a:t>
            </a:r>
          </a:p>
        </p:txBody>
      </p:sp>
      <p:sp>
        <p:nvSpPr>
          <p:cNvPr id="17" name="Contrast instructions text box">
            <a:extLst>
              <a:ext uri="{FF2B5EF4-FFF2-40B4-BE49-F238E27FC236}">
                <a16:creationId xmlns:a16="http://schemas.microsoft.com/office/drawing/2014/main" id="{0BA9208B-2D71-449C-BD88-B854FB51979D}"/>
              </a:ext>
            </a:extLst>
          </p:cNvPr>
          <p:cNvSpPr txBox="1">
            <a:spLocks/>
          </p:cNvSpPr>
          <p:nvPr/>
        </p:nvSpPr>
        <p:spPr bwMode="auto">
          <a:xfrm>
            <a:off x="582394" y="4729914"/>
            <a:ext cx="5806519" cy="430887"/>
          </a:xfrm>
          <a:prstGeom prst="rect">
            <a:avLst/>
          </a:prstGeom>
        </p:spPr>
        <p:txBody>
          <a:bodyPr wrap="square" lIns="0" tIns="0" rIns="0" bIns="0" anchor="t">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21813">
              <a:buNone/>
              <a:defRPr/>
            </a:pPr>
            <a:r>
              <a:rPr lang="en-US" sz="1400"/>
              <a:t>“Jenna was able to accommodate a very quick turnaround time for this last-</a:t>
            </a:r>
          </a:p>
          <a:p>
            <a:pPr defTabSz="921813">
              <a:buNone/>
              <a:defRPr/>
            </a:pPr>
            <a:r>
              <a:rPr lang="en-US" sz="1400"/>
              <a:t>minute project.”</a:t>
            </a:r>
          </a:p>
        </p:txBody>
      </p:sp>
      <p:sp>
        <p:nvSpPr>
          <p:cNvPr id="20" name="Rectangle 19" hidden="1">
            <a:extLst>
              <a:ext uri="{FF2B5EF4-FFF2-40B4-BE49-F238E27FC236}">
                <a16:creationId xmlns:a16="http://schemas.microsoft.com/office/drawing/2014/main" id="{D60841D3-09F0-43F5-B950-B187B27BF30C}"/>
              </a:ext>
            </a:extLst>
          </p:cNvPr>
          <p:cNvSpPr/>
          <p:nvPr/>
        </p:nvSpPr>
        <p:spPr bwMode="auto">
          <a:xfrm>
            <a:off x="4765201" y="4117851"/>
            <a:ext cx="2466627" cy="487997"/>
          </a:xfrm>
          <a:prstGeom prst="rect">
            <a:avLst/>
          </a:prstGeom>
          <a:solidFill>
            <a:srgbClr val="F9F9F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3" name="TextBox 42">
            <a:extLst>
              <a:ext uri="{FF2B5EF4-FFF2-40B4-BE49-F238E27FC236}">
                <a16:creationId xmlns:a16="http://schemas.microsoft.com/office/drawing/2014/main" id="{121C4A57-9C39-4C09-AB9E-221E8DB11CA5}"/>
              </a:ext>
            </a:extLst>
          </p:cNvPr>
          <p:cNvSpPr txBox="1"/>
          <p:nvPr/>
        </p:nvSpPr>
        <p:spPr>
          <a:xfrm>
            <a:off x="442640" y="3418154"/>
            <a:ext cx="3043013" cy="572464"/>
          </a:xfrm>
          <a:prstGeom prst="rect">
            <a:avLst/>
          </a:prstGeom>
          <a:noFill/>
        </p:spPr>
        <p:txBody>
          <a:bodyPr wrap="none" lIns="182880" tIns="146304" rIns="182880" bIns="146304" rtlCol="0">
            <a:spAutoFit/>
          </a:bodyPr>
          <a:lstStyle>
            <a:defPPr>
              <a:defRPr lang="en-US"/>
            </a:defPPr>
            <a:lvl1pPr>
              <a:lnSpc>
                <a:spcPct val="90000"/>
              </a:lnSpc>
              <a:spcAft>
                <a:spcPts val="600"/>
              </a:spcAft>
              <a:defRPr sz="2000">
                <a:gradFill>
                  <a:gsLst>
                    <a:gs pos="2917">
                      <a:schemeClr val="tx1"/>
                    </a:gs>
                    <a:gs pos="30000">
                      <a:schemeClr val="tx1"/>
                    </a:gs>
                  </a:gsLst>
                  <a:lin ang="5400000" scaled="0"/>
                </a:gradFill>
              </a:defRPr>
            </a:lvl1pPr>
          </a:lstStyle>
          <a:p>
            <a:r>
              <a:rPr lang="en-US">
                <a:solidFill>
                  <a:srgbClr val="002050"/>
                </a:solidFill>
              </a:rPr>
              <a:t>Feedback to Freelancer</a:t>
            </a:r>
          </a:p>
        </p:txBody>
      </p:sp>
      <p:sp>
        <p:nvSpPr>
          <p:cNvPr id="45" name="TextBox 44">
            <a:extLst>
              <a:ext uri="{FF2B5EF4-FFF2-40B4-BE49-F238E27FC236}">
                <a16:creationId xmlns:a16="http://schemas.microsoft.com/office/drawing/2014/main" id="{88EC9D3D-B3C2-4C03-96AB-3CE25631273A}"/>
              </a:ext>
            </a:extLst>
          </p:cNvPr>
          <p:cNvSpPr txBox="1"/>
          <p:nvPr/>
        </p:nvSpPr>
        <p:spPr>
          <a:xfrm>
            <a:off x="481279" y="1808634"/>
            <a:ext cx="1375701" cy="627864"/>
          </a:xfrm>
          <a:prstGeom prst="rect">
            <a:avLst/>
          </a:prstGeom>
          <a:noFill/>
        </p:spPr>
        <p:txBody>
          <a:bodyPr wrap="square" lIns="182880" tIns="146304" rIns="182880" bIns="146304" rtlCol="0" anchor="t">
            <a:spAutoFit/>
          </a:bodyPr>
          <a:lstStyle>
            <a:defPPr>
              <a:defRPr lang="en-US"/>
            </a:defPPr>
            <a:lvl1pPr>
              <a:lnSpc>
                <a:spcPct val="90000"/>
              </a:lnSpc>
              <a:spcAft>
                <a:spcPts val="600"/>
              </a:spcAft>
              <a:defRPr sz="2400">
                <a:gradFill>
                  <a:gsLst>
                    <a:gs pos="2917">
                      <a:schemeClr val="tx1"/>
                    </a:gs>
                    <a:gs pos="30000">
                      <a:schemeClr val="tx1"/>
                    </a:gs>
                  </a:gsLst>
                  <a:lin ang="5400000" scaled="0"/>
                </a:gradFill>
              </a:defRPr>
            </a:lvl1pPr>
          </a:lstStyle>
          <a:p>
            <a:r>
              <a:rPr lang="en-US">
                <a:solidFill>
                  <a:srgbClr val="002050"/>
                </a:solidFill>
              </a:rPr>
              <a:t>Project</a:t>
            </a:r>
          </a:p>
        </p:txBody>
      </p:sp>
      <p:sp>
        <p:nvSpPr>
          <p:cNvPr id="49" name="TextBox 48">
            <a:extLst>
              <a:ext uri="{FF2B5EF4-FFF2-40B4-BE49-F238E27FC236}">
                <a16:creationId xmlns:a16="http://schemas.microsoft.com/office/drawing/2014/main" id="{6933990A-31F5-4679-B2E0-32AADDD2D822}"/>
              </a:ext>
            </a:extLst>
          </p:cNvPr>
          <p:cNvSpPr txBox="1"/>
          <p:nvPr/>
        </p:nvSpPr>
        <p:spPr>
          <a:xfrm>
            <a:off x="7651322" y="1806387"/>
            <a:ext cx="1951303" cy="627864"/>
          </a:xfrm>
          <a:prstGeom prst="rect">
            <a:avLst/>
          </a:prstGeom>
          <a:noFill/>
        </p:spPr>
        <p:txBody>
          <a:bodyPr wrap="none" lIns="182880" tIns="146304" rIns="182880" bIns="146304" rtlCol="0">
            <a:spAutoFit/>
          </a:bodyPr>
          <a:lstStyle/>
          <a:p>
            <a:pPr>
              <a:lnSpc>
                <a:spcPct val="90000"/>
              </a:lnSpc>
              <a:spcAft>
                <a:spcPts val="600"/>
              </a:spcAft>
            </a:pPr>
            <a:r>
              <a:rPr lang="en-US" sz="2400">
                <a:solidFill>
                  <a:srgbClr val="002050"/>
                </a:solidFill>
              </a:rPr>
              <a:t>Deliverable</a:t>
            </a:r>
          </a:p>
        </p:txBody>
      </p:sp>
      <p:cxnSp>
        <p:nvCxnSpPr>
          <p:cNvPr id="50" name="Straight Connector 49">
            <a:extLst>
              <a:ext uri="{FF2B5EF4-FFF2-40B4-BE49-F238E27FC236}">
                <a16:creationId xmlns:a16="http://schemas.microsoft.com/office/drawing/2014/main" id="{A4A5AC7D-DDF9-428A-89BF-3F4895D9F62E}"/>
              </a:ext>
            </a:extLst>
          </p:cNvPr>
          <p:cNvCxnSpPr>
            <a:cxnSpLocks/>
          </p:cNvCxnSpPr>
          <p:nvPr/>
        </p:nvCxnSpPr>
        <p:spPr>
          <a:xfrm>
            <a:off x="7393766" y="1566711"/>
            <a:ext cx="0" cy="4746726"/>
          </a:xfrm>
          <a:prstGeom prst="line">
            <a:avLst/>
          </a:prstGeom>
          <a:ln>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F697C5C3-7A1A-4EAD-8C7A-F86AB58456FE}"/>
              </a:ext>
            </a:extLst>
          </p:cNvPr>
          <p:cNvSpPr txBox="1"/>
          <p:nvPr/>
        </p:nvSpPr>
        <p:spPr>
          <a:xfrm>
            <a:off x="481279" y="2331585"/>
            <a:ext cx="6031055" cy="1034129"/>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r>
              <a:rPr lang="en-US" sz="1600">
                <a:latin typeface="+mj-lt"/>
              </a:rPr>
              <a:t>Two articles needed to be edited and proofed for clarity and concision, and needed to be balanced by the MSFT Style Guide and the author's voice.</a:t>
            </a:r>
            <a:endParaRPr lang="en-US" sz="1600">
              <a:latin typeface="+mj-lt"/>
              <a:cs typeface="Segoe UI"/>
            </a:endParaRPr>
          </a:p>
        </p:txBody>
      </p:sp>
      <p:sp>
        <p:nvSpPr>
          <p:cNvPr id="27" name="Freeform 6">
            <a:extLst>
              <a:ext uri="{FF2B5EF4-FFF2-40B4-BE49-F238E27FC236}">
                <a16:creationId xmlns:a16="http://schemas.microsoft.com/office/drawing/2014/main" id="{A9DFE782-8DBD-4A4E-AC79-4D089789C264}"/>
              </a:ext>
            </a:extLst>
          </p:cNvPr>
          <p:cNvSpPr/>
          <p:nvPr/>
        </p:nvSpPr>
        <p:spPr>
          <a:xfrm>
            <a:off x="7924720" y="2640214"/>
            <a:ext cx="4184733" cy="2728690"/>
          </a:xfrm>
          <a:custGeom>
            <a:avLst/>
            <a:gdLst>
              <a:gd name="connsiteX0" fmla="*/ 99390 w 5405918"/>
              <a:gd name="connsiteY0" fmla="*/ 117481 h 3687362"/>
              <a:gd name="connsiteX1" fmla="*/ 99390 w 5405918"/>
              <a:gd name="connsiteY1" fmla="*/ 3519754 h 3687362"/>
              <a:gd name="connsiteX2" fmla="*/ 5289801 w 5405918"/>
              <a:gd name="connsiteY2" fmla="*/ 3519754 h 3687362"/>
              <a:gd name="connsiteX3" fmla="*/ 5289801 w 5405918"/>
              <a:gd name="connsiteY3" fmla="*/ 117481 h 3687362"/>
              <a:gd name="connsiteX4" fmla="*/ 126071 w 5405918"/>
              <a:gd name="connsiteY4" fmla="*/ 0 h 3687362"/>
              <a:gd name="connsiteX5" fmla="*/ 5279847 w 5405918"/>
              <a:gd name="connsiteY5" fmla="*/ 0 h 3687362"/>
              <a:gd name="connsiteX6" fmla="*/ 5405918 w 5405918"/>
              <a:gd name="connsiteY6" fmla="*/ 126071 h 3687362"/>
              <a:gd name="connsiteX7" fmla="*/ 5405918 w 5405918"/>
              <a:gd name="connsiteY7" fmla="*/ 3561291 h 3687362"/>
              <a:gd name="connsiteX8" fmla="*/ 5279847 w 5405918"/>
              <a:gd name="connsiteY8" fmla="*/ 3687362 h 3687362"/>
              <a:gd name="connsiteX9" fmla="*/ 126071 w 5405918"/>
              <a:gd name="connsiteY9" fmla="*/ 3687362 h 3687362"/>
              <a:gd name="connsiteX10" fmla="*/ 0 w 5405918"/>
              <a:gd name="connsiteY10" fmla="*/ 3561291 h 3687362"/>
              <a:gd name="connsiteX11" fmla="*/ 0 w 5405918"/>
              <a:gd name="connsiteY11" fmla="*/ 126071 h 3687362"/>
              <a:gd name="connsiteX12" fmla="*/ 126071 w 5405918"/>
              <a:gd name="connsiteY12" fmla="*/ 0 h 3687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05918" h="3687362">
                <a:moveTo>
                  <a:pt x="99390" y="117481"/>
                </a:moveTo>
                <a:lnTo>
                  <a:pt x="99390" y="3519754"/>
                </a:lnTo>
                <a:lnTo>
                  <a:pt x="5289801" y="3519754"/>
                </a:lnTo>
                <a:lnTo>
                  <a:pt x="5289801" y="117481"/>
                </a:lnTo>
                <a:close/>
                <a:moveTo>
                  <a:pt x="126071" y="0"/>
                </a:moveTo>
                <a:lnTo>
                  <a:pt x="5279847" y="0"/>
                </a:lnTo>
                <a:cubicBezTo>
                  <a:pt x="5349474" y="0"/>
                  <a:pt x="5405918" y="56444"/>
                  <a:pt x="5405918" y="126071"/>
                </a:cubicBezTo>
                <a:lnTo>
                  <a:pt x="5405918" y="3561291"/>
                </a:lnTo>
                <a:cubicBezTo>
                  <a:pt x="5405918" y="3630918"/>
                  <a:pt x="5349474" y="3687362"/>
                  <a:pt x="5279847" y="3687362"/>
                </a:cubicBezTo>
                <a:lnTo>
                  <a:pt x="126071" y="3687362"/>
                </a:lnTo>
                <a:cubicBezTo>
                  <a:pt x="56444" y="3687362"/>
                  <a:pt x="0" y="3630918"/>
                  <a:pt x="0" y="3561291"/>
                </a:cubicBezTo>
                <a:lnTo>
                  <a:pt x="0" y="126071"/>
                </a:lnTo>
                <a:cubicBezTo>
                  <a:pt x="0" y="56444"/>
                  <a:pt x="56444" y="0"/>
                  <a:pt x="126071"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
        <p:nvSpPr>
          <p:cNvPr id="28" name="Freeform 7">
            <a:extLst>
              <a:ext uri="{FF2B5EF4-FFF2-40B4-BE49-F238E27FC236}">
                <a16:creationId xmlns:a16="http://schemas.microsoft.com/office/drawing/2014/main" id="{A0606BD7-DC7B-487B-BBD4-0E7EF8381FAA}"/>
              </a:ext>
            </a:extLst>
          </p:cNvPr>
          <p:cNvSpPr/>
          <p:nvPr/>
        </p:nvSpPr>
        <p:spPr>
          <a:xfrm>
            <a:off x="7791860" y="5430256"/>
            <a:ext cx="4402340" cy="197981"/>
          </a:xfrm>
          <a:custGeom>
            <a:avLst/>
            <a:gdLst>
              <a:gd name="connsiteX0" fmla="*/ 0 w 5753299"/>
              <a:gd name="connsiteY0" fmla="*/ 117605 h 235212"/>
              <a:gd name="connsiteX1" fmla="*/ 0 w 5753299"/>
              <a:gd name="connsiteY1" fmla="*/ 117606 h 235212"/>
              <a:gd name="connsiteX2" fmla="*/ 0 w 5753299"/>
              <a:gd name="connsiteY2" fmla="*/ 117606 h 235212"/>
              <a:gd name="connsiteX3" fmla="*/ 2509403 w 5753299"/>
              <a:gd name="connsiteY3" fmla="*/ 64491 h 235212"/>
              <a:gd name="connsiteX4" fmla="*/ 2449053 w 5753299"/>
              <a:gd name="connsiteY4" fmla="*/ 124841 h 235212"/>
              <a:gd name="connsiteX5" fmla="*/ 2509403 w 5753299"/>
              <a:gd name="connsiteY5" fmla="*/ 185191 h 235212"/>
              <a:gd name="connsiteX6" fmla="*/ 3243894 w 5753299"/>
              <a:gd name="connsiteY6" fmla="*/ 185191 h 235212"/>
              <a:gd name="connsiteX7" fmla="*/ 3304244 w 5753299"/>
              <a:gd name="connsiteY7" fmla="*/ 124841 h 235212"/>
              <a:gd name="connsiteX8" fmla="*/ 3243894 w 5753299"/>
              <a:gd name="connsiteY8" fmla="*/ 64491 h 235212"/>
              <a:gd name="connsiteX9" fmla="*/ 117606 w 5753299"/>
              <a:gd name="connsiteY9" fmla="*/ 0 h 235212"/>
              <a:gd name="connsiteX10" fmla="*/ 5635693 w 5753299"/>
              <a:gd name="connsiteY10" fmla="*/ 0 h 235212"/>
              <a:gd name="connsiteX11" fmla="*/ 5753299 w 5753299"/>
              <a:gd name="connsiteY11" fmla="*/ 117606 h 235212"/>
              <a:gd name="connsiteX12" fmla="*/ 5753298 w 5753299"/>
              <a:gd name="connsiteY12" fmla="*/ 117606 h 235212"/>
              <a:gd name="connsiteX13" fmla="*/ 5635692 w 5753299"/>
              <a:gd name="connsiteY13" fmla="*/ 235212 h 235212"/>
              <a:gd name="connsiteX14" fmla="*/ 117606 w 5753299"/>
              <a:gd name="connsiteY14" fmla="*/ 235211 h 235212"/>
              <a:gd name="connsiteX15" fmla="*/ 9242 w 5753299"/>
              <a:gd name="connsiteY15" fmla="*/ 163383 h 235212"/>
              <a:gd name="connsiteX16" fmla="*/ 0 w 5753299"/>
              <a:gd name="connsiteY16" fmla="*/ 117606 h 235212"/>
              <a:gd name="connsiteX17" fmla="*/ 9242 w 5753299"/>
              <a:gd name="connsiteY17" fmla="*/ 71829 h 235212"/>
              <a:gd name="connsiteX18" fmla="*/ 117606 w 5753299"/>
              <a:gd name="connsiteY18" fmla="*/ 0 h 23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753299" h="235212">
                <a:moveTo>
                  <a:pt x="0" y="117605"/>
                </a:moveTo>
                <a:lnTo>
                  <a:pt x="0" y="117606"/>
                </a:lnTo>
                <a:lnTo>
                  <a:pt x="0" y="117606"/>
                </a:lnTo>
                <a:close/>
                <a:moveTo>
                  <a:pt x="2509403" y="64491"/>
                </a:moveTo>
                <a:cubicBezTo>
                  <a:pt x="2476073" y="64491"/>
                  <a:pt x="2449053" y="91511"/>
                  <a:pt x="2449053" y="124841"/>
                </a:cubicBezTo>
                <a:cubicBezTo>
                  <a:pt x="2449053" y="158171"/>
                  <a:pt x="2476073" y="185191"/>
                  <a:pt x="2509403" y="185191"/>
                </a:cubicBezTo>
                <a:lnTo>
                  <a:pt x="3243894" y="185191"/>
                </a:lnTo>
                <a:cubicBezTo>
                  <a:pt x="3277224" y="185191"/>
                  <a:pt x="3304244" y="158171"/>
                  <a:pt x="3304244" y="124841"/>
                </a:cubicBezTo>
                <a:cubicBezTo>
                  <a:pt x="3304244" y="91511"/>
                  <a:pt x="3277224" y="64491"/>
                  <a:pt x="3243894" y="64491"/>
                </a:cubicBezTo>
                <a:close/>
                <a:moveTo>
                  <a:pt x="117606" y="0"/>
                </a:moveTo>
                <a:lnTo>
                  <a:pt x="5635693" y="0"/>
                </a:lnTo>
                <a:cubicBezTo>
                  <a:pt x="5700645" y="0"/>
                  <a:pt x="5753299" y="52654"/>
                  <a:pt x="5753299" y="117606"/>
                </a:cubicBezTo>
                <a:lnTo>
                  <a:pt x="5753298" y="117606"/>
                </a:lnTo>
                <a:cubicBezTo>
                  <a:pt x="5753298" y="182558"/>
                  <a:pt x="5700644" y="235212"/>
                  <a:pt x="5635692" y="235212"/>
                </a:cubicBezTo>
                <a:lnTo>
                  <a:pt x="117606" y="235211"/>
                </a:lnTo>
                <a:cubicBezTo>
                  <a:pt x="68892" y="235211"/>
                  <a:pt x="27096" y="205593"/>
                  <a:pt x="9242" y="163383"/>
                </a:cubicBezTo>
                <a:lnTo>
                  <a:pt x="0" y="117606"/>
                </a:lnTo>
                <a:lnTo>
                  <a:pt x="9242" y="71829"/>
                </a:lnTo>
                <a:cubicBezTo>
                  <a:pt x="27096" y="29618"/>
                  <a:pt x="68892" y="0"/>
                  <a:pt x="117606"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
        <p:nvSpPr>
          <p:cNvPr id="42" name="TextBox 41">
            <a:extLst>
              <a:ext uri="{FF2B5EF4-FFF2-40B4-BE49-F238E27FC236}">
                <a16:creationId xmlns:a16="http://schemas.microsoft.com/office/drawing/2014/main" id="{103ED245-7B83-4F4B-B404-18A99317D924}"/>
              </a:ext>
            </a:extLst>
          </p:cNvPr>
          <p:cNvSpPr txBox="1"/>
          <p:nvPr/>
        </p:nvSpPr>
        <p:spPr>
          <a:xfrm>
            <a:off x="8056293" y="2783785"/>
            <a:ext cx="3930305" cy="2424663"/>
          </a:xfrm>
          <a:prstGeom prst="rect">
            <a:avLst/>
          </a:prstGeom>
          <a:solidFill>
            <a:schemeClr val="accent4">
              <a:lumMod val="50000"/>
            </a:schemeClr>
          </a:solidFill>
        </p:spPr>
        <p:txBody>
          <a:bodyPr wrap="square" lIns="182880" tIns="146304" rIns="182880" bIns="146304" rtlCol="0">
            <a:spAutoFit/>
          </a:bodyPr>
          <a:lstStyle/>
          <a:p>
            <a:pPr>
              <a:lnSpc>
                <a:spcPct val="90000"/>
              </a:lnSpc>
              <a:spcAft>
                <a:spcPts val="600"/>
              </a:spcAft>
            </a:pPr>
            <a:endParaRPr lang="en-US" sz="2400" err="1">
              <a:gradFill>
                <a:gsLst>
                  <a:gs pos="2917">
                    <a:schemeClr val="tx1"/>
                  </a:gs>
                  <a:gs pos="30000">
                    <a:schemeClr val="tx1"/>
                  </a:gs>
                </a:gsLst>
                <a:lin ang="5400000" scaled="0"/>
              </a:gradFill>
            </a:endParaRPr>
          </a:p>
        </p:txBody>
      </p:sp>
      <p:pic>
        <p:nvPicPr>
          <p:cNvPr id="13" name="Picture 12">
            <a:extLst>
              <a:ext uri="{FF2B5EF4-FFF2-40B4-BE49-F238E27FC236}">
                <a16:creationId xmlns:a16="http://schemas.microsoft.com/office/drawing/2014/main" id="{4A1074B9-B666-480F-B9FF-B3B554E6A1AD}"/>
              </a:ext>
            </a:extLst>
          </p:cNvPr>
          <p:cNvPicPr>
            <a:picLocks noChangeAspect="1"/>
          </p:cNvPicPr>
          <p:nvPr/>
        </p:nvPicPr>
        <p:blipFill>
          <a:blip r:embed="rId3"/>
          <a:stretch>
            <a:fillRect/>
          </a:stretch>
        </p:blipFill>
        <p:spPr>
          <a:xfrm>
            <a:off x="8142670" y="2854990"/>
            <a:ext cx="3783029" cy="2271256"/>
          </a:xfrm>
          <a:prstGeom prst="rect">
            <a:avLst/>
          </a:prstGeom>
        </p:spPr>
      </p:pic>
      <p:grpSp>
        <p:nvGrpSpPr>
          <p:cNvPr id="30" name="Group 3">
            <a:extLst>
              <a:ext uri="{FF2B5EF4-FFF2-40B4-BE49-F238E27FC236}">
                <a16:creationId xmlns:a16="http://schemas.microsoft.com/office/drawing/2014/main" id="{6387F959-737F-4FBF-ABDA-3CA9E2B59C0B}"/>
              </a:ext>
            </a:extLst>
          </p:cNvPr>
          <p:cNvGrpSpPr>
            <a:grpSpLocks/>
          </p:cNvGrpSpPr>
          <p:nvPr/>
        </p:nvGrpSpPr>
        <p:grpSpPr bwMode="auto">
          <a:xfrm>
            <a:off x="0" y="185067"/>
            <a:ext cx="1900827" cy="113337"/>
            <a:chOff x="571500" y="1133476"/>
            <a:chExt cx="1863725" cy="111125"/>
          </a:xfrm>
        </p:grpSpPr>
        <p:sp>
          <p:nvSpPr>
            <p:cNvPr id="31" name="Rectangle 30">
              <a:extLst>
                <a:ext uri="{FF2B5EF4-FFF2-40B4-BE49-F238E27FC236}">
                  <a16:creationId xmlns:a16="http://schemas.microsoft.com/office/drawing/2014/main" id="{F2DD1849-6DC5-41B5-98B2-D358C1D7297B}"/>
                </a:ext>
              </a:extLst>
            </p:cNvPr>
            <p:cNvSpPr/>
            <p:nvPr/>
          </p:nvSpPr>
          <p:spPr bwMode="auto">
            <a:xfrm>
              <a:off x="1993900" y="1133476"/>
              <a:ext cx="441325" cy="111125"/>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32" name="Rectangle 31">
              <a:extLst>
                <a:ext uri="{FF2B5EF4-FFF2-40B4-BE49-F238E27FC236}">
                  <a16:creationId xmlns:a16="http://schemas.microsoft.com/office/drawing/2014/main" id="{EF2C35B8-DDA0-4B2B-8BB5-CEB7784832CE}"/>
                </a:ext>
              </a:extLst>
            </p:cNvPr>
            <p:cNvSpPr/>
            <p:nvPr/>
          </p:nvSpPr>
          <p:spPr bwMode="auto">
            <a:xfrm>
              <a:off x="571500" y="1133476"/>
              <a:ext cx="1504950" cy="1111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20816560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F163E-1404-4063-9FFA-A867103FF7A5}"/>
              </a:ext>
            </a:extLst>
          </p:cNvPr>
          <p:cNvSpPr>
            <a:spLocks noGrp="1"/>
          </p:cNvSpPr>
          <p:nvPr>
            <p:ph type="title"/>
          </p:nvPr>
        </p:nvSpPr>
        <p:spPr>
          <a:xfrm>
            <a:off x="362989" y="510000"/>
            <a:ext cx="8961911" cy="395204"/>
          </a:xfrm>
        </p:spPr>
        <p:txBody>
          <a:bodyPr/>
          <a:lstStyle/>
          <a:p>
            <a:r>
              <a:rPr lang="en-US" sz="3650">
                <a:solidFill>
                  <a:srgbClr val="525252"/>
                </a:solidFill>
              </a:rPr>
              <a:t>Case Study – </a:t>
            </a:r>
            <a:r>
              <a:rPr lang="en-US" sz="3650">
                <a:solidFill>
                  <a:srgbClr val="525252"/>
                </a:solidFill>
                <a:cs typeface="Segoe UI Light"/>
              </a:rPr>
              <a:t>Video Production</a:t>
            </a:r>
            <a:endParaRPr lang="en-US" sz="2000">
              <a:solidFill>
                <a:srgbClr val="525252"/>
              </a:solidFill>
              <a:cs typeface="Segoe UI Light"/>
            </a:endParaRPr>
          </a:p>
        </p:txBody>
      </p:sp>
      <p:sp>
        <p:nvSpPr>
          <p:cNvPr id="17" name="Contrast instructions text box">
            <a:extLst>
              <a:ext uri="{FF2B5EF4-FFF2-40B4-BE49-F238E27FC236}">
                <a16:creationId xmlns:a16="http://schemas.microsoft.com/office/drawing/2014/main" id="{0BA9208B-2D71-449C-BD88-B854FB51979D}"/>
              </a:ext>
            </a:extLst>
          </p:cNvPr>
          <p:cNvSpPr txBox="1">
            <a:spLocks/>
          </p:cNvSpPr>
          <p:nvPr/>
        </p:nvSpPr>
        <p:spPr bwMode="auto">
          <a:xfrm>
            <a:off x="650167" y="3699925"/>
            <a:ext cx="5823079" cy="246221"/>
          </a:xfrm>
          <a:prstGeom prst="rect">
            <a:avLst/>
          </a:prstGeom>
        </p:spPr>
        <p:txBody>
          <a:bodyPr wrap="square" lIns="0" tIns="0" rIns="0" bIns="0" anchor="t">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21813">
              <a:lnSpc>
                <a:spcPct val="100000"/>
              </a:lnSpc>
              <a:spcBef>
                <a:spcPts val="790"/>
              </a:spcBef>
              <a:buNone/>
              <a:defRPr/>
            </a:pPr>
            <a:r>
              <a:rPr lang="en-US" sz="1600">
                <a:solidFill>
                  <a:schemeClr val="bg2">
                    <a:lumMod val="50000"/>
                  </a:schemeClr>
                </a:solidFill>
                <a:cs typeface="Segoe UI" panose="020B0502040204020203" pitchFamily="34" charset="0"/>
              </a:rPr>
              <a:t>"Got edit before deadline</a:t>
            </a:r>
            <a:r>
              <a:rPr lang="en-US" sz="1600">
                <a:solidFill>
                  <a:schemeClr val="bg2">
                    <a:lumMod val="50000"/>
                  </a:schemeClr>
                </a:solidFill>
                <a:cs typeface="Segoe UI Light"/>
              </a:rPr>
              <a:t>. Thank You!"</a:t>
            </a:r>
          </a:p>
        </p:txBody>
      </p:sp>
      <p:sp>
        <p:nvSpPr>
          <p:cNvPr id="33" name="Contrast instructions text box">
            <a:extLst>
              <a:ext uri="{FF2B5EF4-FFF2-40B4-BE49-F238E27FC236}">
                <a16:creationId xmlns:a16="http://schemas.microsoft.com/office/drawing/2014/main" id="{01D79598-BF28-4A0A-9DE9-D221B4C1FC93}"/>
              </a:ext>
            </a:extLst>
          </p:cNvPr>
          <p:cNvSpPr txBox="1">
            <a:spLocks/>
          </p:cNvSpPr>
          <p:nvPr/>
        </p:nvSpPr>
        <p:spPr>
          <a:xfrm>
            <a:off x="615680" y="2414852"/>
            <a:ext cx="6006437" cy="841256"/>
          </a:xfrm>
          <a:prstGeom prst="rect">
            <a:avLst/>
          </a:prstGeom>
        </p:spPr>
        <p:txBody>
          <a:bodyPr wrap="square" lIns="0" tIns="0" rIns="0" bIns="0" anchor="t">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21813">
              <a:buNone/>
              <a:defRPr/>
            </a:pPr>
            <a:r>
              <a:rPr lang="en-GB" sz="1600">
                <a:cs typeface="Segoe UI Light"/>
              </a:rPr>
              <a:t>We recorded a 45-minute interview. The deliverable was provided one </a:t>
            </a:r>
          </a:p>
          <a:p>
            <a:pPr defTabSz="921813">
              <a:buNone/>
              <a:defRPr/>
            </a:pPr>
            <a:r>
              <a:rPr lang="en-GB" sz="1600">
                <a:cs typeface="Segoe UI Light"/>
              </a:rPr>
              <a:t>day before the due date. </a:t>
            </a:r>
          </a:p>
          <a:p>
            <a:pPr marL="0" indent="0" defTabSz="921813">
              <a:lnSpc>
                <a:spcPct val="100000"/>
              </a:lnSpc>
              <a:spcBef>
                <a:spcPts val="790"/>
              </a:spcBef>
              <a:buNone/>
              <a:defRPr/>
            </a:pPr>
            <a:endParaRPr lang="en-US" sz="1600">
              <a:solidFill>
                <a:schemeClr val="bg2">
                  <a:lumMod val="50000"/>
                </a:schemeClr>
              </a:solidFill>
              <a:cs typeface="Segoe UI" panose="020B0502040204020203" pitchFamily="34" charset="0"/>
            </a:endParaRPr>
          </a:p>
        </p:txBody>
      </p:sp>
      <p:sp>
        <p:nvSpPr>
          <p:cNvPr id="20" name="Rectangle 19" hidden="1">
            <a:extLst>
              <a:ext uri="{FF2B5EF4-FFF2-40B4-BE49-F238E27FC236}">
                <a16:creationId xmlns:a16="http://schemas.microsoft.com/office/drawing/2014/main" id="{D60841D3-09F0-43F5-B950-B187B27BF30C}"/>
              </a:ext>
            </a:extLst>
          </p:cNvPr>
          <p:cNvSpPr/>
          <p:nvPr/>
        </p:nvSpPr>
        <p:spPr bwMode="auto">
          <a:xfrm>
            <a:off x="4765201" y="4117851"/>
            <a:ext cx="2466627" cy="487997"/>
          </a:xfrm>
          <a:prstGeom prst="rect">
            <a:avLst/>
          </a:prstGeom>
          <a:solidFill>
            <a:srgbClr val="F9F9F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52" name="Group 3">
            <a:extLst>
              <a:ext uri="{FF2B5EF4-FFF2-40B4-BE49-F238E27FC236}">
                <a16:creationId xmlns:a16="http://schemas.microsoft.com/office/drawing/2014/main" id="{BC3F6510-CA91-4AA8-94E5-A0B9625D051D}"/>
              </a:ext>
            </a:extLst>
          </p:cNvPr>
          <p:cNvGrpSpPr>
            <a:grpSpLocks/>
          </p:cNvGrpSpPr>
          <p:nvPr/>
        </p:nvGrpSpPr>
        <p:grpSpPr bwMode="auto">
          <a:xfrm>
            <a:off x="0" y="185067"/>
            <a:ext cx="1900827" cy="113337"/>
            <a:chOff x="571500" y="1133476"/>
            <a:chExt cx="1863725" cy="111125"/>
          </a:xfrm>
        </p:grpSpPr>
        <p:sp>
          <p:nvSpPr>
            <p:cNvPr id="53" name="Rectangle 52">
              <a:extLst>
                <a:ext uri="{FF2B5EF4-FFF2-40B4-BE49-F238E27FC236}">
                  <a16:creationId xmlns:a16="http://schemas.microsoft.com/office/drawing/2014/main" id="{DD34AE41-3073-4DD1-B2EC-AF5735514FAC}"/>
                </a:ext>
              </a:extLst>
            </p:cNvPr>
            <p:cNvSpPr/>
            <p:nvPr/>
          </p:nvSpPr>
          <p:spPr bwMode="auto">
            <a:xfrm>
              <a:off x="1993900" y="1133476"/>
              <a:ext cx="441325" cy="111125"/>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54" name="Rectangle 53">
              <a:extLst>
                <a:ext uri="{FF2B5EF4-FFF2-40B4-BE49-F238E27FC236}">
                  <a16:creationId xmlns:a16="http://schemas.microsoft.com/office/drawing/2014/main" id="{5432019D-5D7B-4C33-B05E-B243033ABF8F}"/>
                </a:ext>
              </a:extLst>
            </p:cNvPr>
            <p:cNvSpPr/>
            <p:nvPr/>
          </p:nvSpPr>
          <p:spPr bwMode="auto">
            <a:xfrm>
              <a:off x="571500" y="1133476"/>
              <a:ext cx="1504950" cy="11112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grpSp>
      <p:sp>
        <p:nvSpPr>
          <p:cNvPr id="43" name="TextBox 42">
            <a:extLst>
              <a:ext uri="{FF2B5EF4-FFF2-40B4-BE49-F238E27FC236}">
                <a16:creationId xmlns:a16="http://schemas.microsoft.com/office/drawing/2014/main" id="{121C4A57-9C39-4C09-AB9E-221E8DB11CA5}"/>
              </a:ext>
            </a:extLst>
          </p:cNvPr>
          <p:cNvSpPr txBox="1"/>
          <p:nvPr/>
        </p:nvSpPr>
        <p:spPr>
          <a:xfrm>
            <a:off x="442640" y="3167027"/>
            <a:ext cx="3043013" cy="572464"/>
          </a:xfrm>
          <a:prstGeom prst="rect">
            <a:avLst/>
          </a:prstGeom>
          <a:noFill/>
        </p:spPr>
        <p:txBody>
          <a:bodyPr wrap="none" lIns="182880" tIns="146304" rIns="182880" bIns="146304" rtlCol="0">
            <a:spAutoFit/>
          </a:bodyPr>
          <a:lstStyle>
            <a:defPPr>
              <a:defRPr lang="en-US"/>
            </a:defPPr>
            <a:lvl1pPr>
              <a:lnSpc>
                <a:spcPct val="90000"/>
              </a:lnSpc>
              <a:spcAft>
                <a:spcPts val="600"/>
              </a:spcAft>
              <a:defRPr sz="2000">
                <a:gradFill>
                  <a:gsLst>
                    <a:gs pos="2917">
                      <a:schemeClr val="tx1"/>
                    </a:gs>
                    <a:gs pos="30000">
                      <a:schemeClr val="tx1"/>
                    </a:gs>
                  </a:gsLst>
                  <a:lin ang="5400000" scaled="0"/>
                </a:gradFill>
              </a:defRPr>
            </a:lvl1pPr>
          </a:lstStyle>
          <a:p>
            <a:r>
              <a:rPr lang="en-US">
                <a:solidFill>
                  <a:srgbClr val="002050"/>
                </a:solidFill>
              </a:rPr>
              <a:t>Feedback to Freelancer</a:t>
            </a:r>
          </a:p>
        </p:txBody>
      </p:sp>
      <p:sp>
        <p:nvSpPr>
          <p:cNvPr id="45" name="TextBox 44">
            <a:extLst>
              <a:ext uri="{FF2B5EF4-FFF2-40B4-BE49-F238E27FC236}">
                <a16:creationId xmlns:a16="http://schemas.microsoft.com/office/drawing/2014/main" id="{88EC9D3D-B3C2-4C03-96AB-3CE25631273A}"/>
              </a:ext>
            </a:extLst>
          </p:cNvPr>
          <p:cNvSpPr txBox="1"/>
          <p:nvPr/>
        </p:nvSpPr>
        <p:spPr>
          <a:xfrm>
            <a:off x="442640" y="1808634"/>
            <a:ext cx="1309461" cy="627864"/>
          </a:xfrm>
          <a:prstGeom prst="rect">
            <a:avLst/>
          </a:prstGeom>
          <a:noFill/>
        </p:spPr>
        <p:txBody>
          <a:bodyPr wrap="square" lIns="182880" tIns="146304" rIns="182880" bIns="146304" rtlCol="0">
            <a:spAutoFit/>
          </a:bodyPr>
          <a:lstStyle>
            <a:defPPr>
              <a:defRPr lang="en-US"/>
            </a:defPPr>
            <a:lvl1pPr>
              <a:lnSpc>
                <a:spcPct val="90000"/>
              </a:lnSpc>
              <a:spcAft>
                <a:spcPts val="600"/>
              </a:spcAft>
              <a:defRPr sz="2400">
                <a:gradFill>
                  <a:gsLst>
                    <a:gs pos="2917">
                      <a:schemeClr val="tx1"/>
                    </a:gs>
                    <a:gs pos="30000">
                      <a:schemeClr val="tx1"/>
                    </a:gs>
                  </a:gsLst>
                  <a:lin ang="5400000" scaled="0"/>
                </a:gradFill>
              </a:defRPr>
            </a:lvl1pPr>
          </a:lstStyle>
          <a:p>
            <a:r>
              <a:rPr lang="en-US">
                <a:solidFill>
                  <a:srgbClr val="002050"/>
                </a:solidFill>
              </a:rPr>
              <a:t>Project</a:t>
            </a:r>
          </a:p>
        </p:txBody>
      </p:sp>
      <p:sp>
        <p:nvSpPr>
          <p:cNvPr id="49" name="TextBox 48">
            <a:extLst>
              <a:ext uri="{FF2B5EF4-FFF2-40B4-BE49-F238E27FC236}">
                <a16:creationId xmlns:a16="http://schemas.microsoft.com/office/drawing/2014/main" id="{6933990A-31F5-4679-B2E0-32AADDD2D822}"/>
              </a:ext>
            </a:extLst>
          </p:cNvPr>
          <p:cNvSpPr txBox="1"/>
          <p:nvPr/>
        </p:nvSpPr>
        <p:spPr>
          <a:xfrm>
            <a:off x="7542637" y="1804299"/>
            <a:ext cx="1951303" cy="627864"/>
          </a:xfrm>
          <a:prstGeom prst="rect">
            <a:avLst/>
          </a:prstGeom>
          <a:noFill/>
        </p:spPr>
        <p:txBody>
          <a:bodyPr wrap="none" lIns="182880" tIns="146304" rIns="182880" bIns="146304" rtlCol="0">
            <a:spAutoFit/>
          </a:bodyPr>
          <a:lstStyle/>
          <a:p>
            <a:pPr>
              <a:lnSpc>
                <a:spcPct val="90000"/>
              </a:lnSpc>
              <a:spcAft>
                <a:spcPts val="600"/>
              </a:spcAft>
            </a:pPr>
            <a:r>
              <a:rPr lang="en-US" sz="2400">
                <a:solidFill>
                  <a:srgbClr val="002050"/>
                </a:solidFill>
              </a:rPr>
              <a:t>Deliverable</a:t>
            </a:r>
          </a:p>
        </p:txBody>
      </p:sp>
      <p:cxnSp>
        <p:nvCxnSpPr>
          <p:cNvPr id="50" name="Straight Connector 49">
            <a:extLst>
              <a:ext uri="{FF2B5EF4-FFF2-40B4-BE49-F238E27FC236}">
                <a16:creationId xmlns:a16="http://schemas.microsoft.com/office/drawing/2014/main" id="{A4A5AC7D-DDF9-428A-89BF-3F4895D9F62E}"/>
              </a:ext>
            </a:extLst>
          </p:cNvPr>
          <p:cNvCxnSpPr>
            <a:cxnSpLocks/>
          </p:cNvCxnSpPr>
          <p:nvPr/>
        </p:nvCxnSpPr>
        <p:spPr>
          <a:xfrm>
            <a:off x="7393766" y="1198236"/>
            <a:ext cx="0" cy="5593071"/>
          </a:xfrm>
          <a:prstGeom prst="line">
            <a:avLst/>
          </a:prstGeom>
          <a:ln>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3CE8D700-76B6-49CF-93C9-11F8F4643DC4}"/>
              </a:ext>
            </a:extLst>
          </p:cNvPr>
          <p:cNvSpPr txBox="1"/>
          <p:nvPr/>
        </p:nvSpPr>
        <p:spPr>
          <a:xfrm>
            <a:off x="7957638" y="2886821"/>
            <a:ext cx="3691515" cy="544765"/>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a:lnSpc>
                <a:spcPct val="90000"/>
              </a:lnSpc>
              <a:spcAft>
                <a:spcPts val="600"/>
              </a:spcAft>
            </a:pPr>
            <a:endParaRPr lang="en-US"/>
          </a:p>
        </p:txBody>
      </p:sp>
      <p:pic>
        <p:nvPicPr>
          <p:cNvPr id="3" name="Picture 5" descr="A person wearing glasses and smiling at the camera&#10;&#10;Description generated with very high confidence">
            <a:extLst>
              <a:ext uri="{FF2B5EF4-FFF2-40B4-BE49-F238E27FC236}">
                <a16:creationId xmlns:a16="http://schemas.microsoft.com/office/drawing/2014/main" id="{5D47BF3A-940B-48B0-B094-C995BA0F341C}"/>
              </a:ext>
            </a:extLst>
          </p:cNvPr>
          <p:cNvPicPr>
            <a:picLocks noChangeAspect="1"/>
          </p:cNvPicPr>
          <p:nvPr/>
        </p:nvPicPr>
        <p:blipFill>
          <a:blip r:embed="rId3"/>
          <a:stretch>
            <a:fillRect/>
          </a:stretch>
        </p:blipFill>
        <p:spPr>
          <a:xfrm>
            <a:off x="7946665" y="2587061"/>
            <a:ext cx="3839643" cy="2351703"/>
          </a:xfrm>
          <a:prstGeom prst="rect">
            <a:avLst/>
          </a:prstGeom>
        </p:spPr>
      </p:pic>
      <p:sp>
        <p:nvSpPr>
          <p:cNvPr id="28" name="Freeform 6">
            <a:extLst>
              <a:ext uri="{FF2B5EF4-FFF2-40B4-BE49-F238E27FC236}">
                <a16:creationId xmlns:a16="http://schemas.microsoft.com/office/drawing/2014/main" id="{F9202DB1-FAE0-4307-BB6C-AE719CB085AF}"/>
              </a:ext>
            </a:extLst>
          </p:cNvPr>
          <p:cNvSpPr/>
          <p:nvPr/>
        </p:nvSpPr>
        <p:spPr>
          <a:xfrm>
            <a:off x="7774121" y="2414852"/>
            <a:ext cx="4184733" cy="2728690"/>
          </a:xfrm>
          <a:custGeom>
            <a:avLst/>
            <a:gdLst>
              <a:gd name="connsiteX0" fmla="*/ 99390 w 5405918"/>
              <a:gd name="connsiteY0" fmla="*/ 117481 h 3687362"/>
              <a:gd name="connsiteX1" fmla="*/ 99390 w 5405918"/>
              <a:gd name="connsiteY1" fmla="*/ 3519754 h 3687362"/>
              <a:gd name="connsiteX2" fmla="*/ 5289801 w 5405918"/>
              <a:gd name="connsiteY2" fmla="*/ 3519754 h 3687362"/>
              <a:gd name="connsiteX3" fmla="*/ 5289801 w 5405918"/>
              <a:gd name="connsiteY3" fmla="*/ 117481 h 3687362"/>
              <a:gd name="connsiteX4" fmla="*/ 126071 w 5405918"/>
              <a:gd name="connsiteY4" fmla="*/ 0 h 3687362"/>
              <a:gd name="connsiteX5" fmla="*/ 5279847 w 5405918"/>
              <a:gd name="connsiteY5" fmla="*/ 0 h 3687362"/>
              <a:gd name="connsiteX6" fmla="*/ 5405918 w 5405918"/>
              <a:gd name="connsiteY6" fmla="*/ 126071 h 3687362"/>
              <a:gd name="connsiteX7" fmla="*/ 5405918 w 5405918"/>
              <a:gd name="connsiteY7" fmla="*/ 3561291 h 3687362"/>
              <a:gd name="connsiteX8" fmla="*/ 5279847 w 5405918"/>
              <a:gd name="connsiteY8" fmla="*/ 3687362 h 3687362"/>
              <a:gd name="connsiteX9" fmla="*/ 126071 w 5405918"/>
              <a:gd name="connsiteY9" fmla="*/ 3687362 h 3687362"/>
              <a:gd name="connsiteX10" fmla="*/ 0 w 5405918"/>
              <a:gd name="connsiteY10" fmla="*/ 3561291 h 3687362"/>
              <a:gd name="connsiteX11" fmla="*/ 0 w 5405918"/>
              <a:gd name="connsiteY11" fmla="*/ 126071 h 3687362"/>
              <a:gd name="connsiteX12" fmla="*/ 126071 w 5405918"/>
              <a:gd name="connsiteY12" fmla="*/ 0 h 3687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05918" h="3687362">
                <a:moveTo>
                  <a:pt x="99390" y="117481"/>
                </a:moveTo>
                <a:lnTo>
                  <a:pt x="99390" y="3519754"/>
                </a:lnTo>
                <a:lnTo>
                  <a:pt x="5289801" y="3519754"/>
                </a:lnTo>
                <a:lnTo>
                  <a:pt x="5289801" y="117481"/>
                </a:lnTo>
                <a:close/>
                <a:moveTo>
                  <a:pt x="126071" y="0"/>
                </a:moveTo>
                <a:lnTo>
                  <a:pt x="5279847" y="0"/>
                </a:lnTo>
                <a:cubicBezTo>
                  <a:pt x="5349474" y="0"/>
                  <a:pt x="5405918" y="56444"/>
                  <a:pt x="5405918" y="126071"/>
                </a:cubicBezTo>
                <a:lnTo>
                  <a:pt x="5405918" y="3561291"/>
                </a:lnTo>
                <a:cubicBezTo>
                  <a:pt x="5405918" y="3630918"/>
                  <a:pt x="5349474" y="3687362"/>
                  <a:pt x="5279847" y="3687362"/>
                </a:cubicBezTo>
                <a:lnTo>
                  <a:pt x="126071" y="3687362"/>
                </a:lnTo>
                <a:cubicBezTo>
                  <a:pt x="56444" y="3687362"/>
                  <a:pt x="0" y="3630918"/>
                  <a:pt x="0" y="3561291"/>
                </a:cubicBezTo>
                <a:lnTo>
                  <a:pt x="0" y="126071"/>
                </a:lnTo>
                <a:cubicBezTo>
                  <a:pt x="0" y="56444"/>
                  <a:pt x="56444" y="0"/>
                  <a:pt x="126071"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
        <p:nvSpPr>
          <p:cNvPr id="29" name="Freeform 7">
            <a:extLst>
              <a:ext uri="{FF2B5EF4-FFF2-40B4-BE49-F238E27FC236}">
                <a16:creationId xmlns:a16="http://schemas.microsoft.com/office/drawing/2014/main" id="{5352A57C-C017-49E9-9033-CC7885ED0369}"/>
              </a:ext>
            </a:extLst>
          </p:cNvPr>
          <p:cNvSpPr/>
          <p:nvPr/>
        </p:nvSpPr>
        <p:spPr>
          <a:xfrm>
            <a:off x="7641261" y="5204894"/>
            <a:ext cx="4402340" cy="197981"/>
          </a:xfrm>
          <a:custGeom>
            <a:avLst/>
            <a:gdLst>
              <a:gd name="connsiteX0" fmla="*/ 0 w 5753299"/>
              <a:gd name="connsiteY0" fmla="*/ 117605 h 235212"/>
              <a:gd name="connsiteX1" fmla="*/ 0 w 5753299"/>
              <a:gd name="connsiteY1" fmla="*/ 117606 h 235212"/>
              <a:gd name="connsiteX2" fmla="*/ 0 w 5753299"/>
              <a:gd name="connsiteY2" fmla="*/ 117606 h 235212"/>
              <a:gd name="connsiteX3" fmla="*/ 2509403 w 5753299"/>
              <a:gd name="connsiteY3" fmla="*/ 64491 h 235212"/>
              <a:gd name="connsiteX4" fmla="*/ 2449053 w 5753299"/>
              <a:gd name="connsiteY4" fmla="*/ 124841 h 235212"/>
              <a:gd name="connsiteX5" fmla="*/ 2509403 w 5753299"/>
              <a:gd name="connsiteY5" fmla="*/ 185191 h 235212"/>
              <a:gd name="connsiteX6" fmla="*/ 3243894 w 5753299"/>
              <a:gd name="connsiteY6" fmla="*/ 185191 h 235212"/>
              <a:gd name="connsiteX7" fmla="*/ 3304244 w 5753299"/>
              <a:gd name="connsiteY7" fmla="*/ 124841 h 235212"/>
              <a:gd name="connsiteX8" fmla="*/ 3243894 w 5753299"/>
              <a:gd name="connsiteY8" fmla="*/ 64491 h 235212"/>
              <a:gd name="connsiteX9" fmla="*/ 117606 w 5753299"/>
              <a:gd name="connsiteY9" fmla="*/ 0 h 235212"/>
              <a:gd name="connsiteX10" fmla="*/ 5635693 w 5753299"/>
              <a:gd name="connsiteY10" fmla="*/ 0 h 235212"/>
              <a:gd name="connsiteX11" fmla="*/ 5753299 w 5753299"/>
              <a:gd name="connsiteY11" fmla="*/ 117606 h 235212"/>
              <a:gd name="connsiteX12" fmla="*/ 5753298 w 5753299"/>
              <a:gd name="connsiteY12" fmla="*/ 117606 h 235212"/>
              <a:gd name="connsiteX13" fmla="*/ 5635692 w 5753299"/>
              <a:gd name="connsiteY13" fmla="*/ 235212 h 235212"/>
              <a:gd name="connsiteX14" fmla="*/ 117606 w 5753299"/>
              <a:gd name="connsiteY14" fmla="*/ 235211 h 235212"/>
              <a:gd name="connsiteX15" fmla="*/ 9242 w 5753299"/>
              <a:gd name="connsiteY15" fmla="*/ 163383 h 235212"/>
              <a:gd name="connsiteX16" fmla="*/ 0 w 5753299"/>
              <a:gd name="connsiteY16" fmla="*/ 117606 h 235212"/>
              <a:gd name="connsiteX17" fmla="*/ 9242 w 5753299"/>
              <a:gd name="connsiteY17" fmla="*/ 71829 h 235212"/>
              <a:gd name="connsiteX18" fmla="*/ 117606 w 5753299"/>
              <a:gd name="connsiteY18" fmla="*/ 0 h 23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753299" h="235212">
                <a:moveTo>
                  <a:pt x="0" y="117605"/>
                </a:moveTo>
                <a:lnTo>
                  <a:pt x="0" y="117606"/>
                </a:lnTo>
                <a:lnTo>
                  <a:pt x="0" y="117606"/>
                </a:lnTo>
                <a:close/>
                <a:moveTo>
                  <a:pt x="2509403" y="64491"/>
                </a:moveTo>
                <a:cubicBezTo>
                  <a:pt x="2476073" y="64491"/>
                  <a:pt x="2449053" y="91511"/>
                  <a:pt x="2449053" y="124841"/>
                </a:cubicBezTo>
                <a:cubicBezTo>
                  <a:pt x="2449053" y="158171"/>
                  <a:pt x="2476073" y="185191"/>
                  <a:pt x="2509403" y="185191"/>
                </a:cubicBezTo>
                <a:lnTo>
                  <a:pt x="3243894" y="185191"/>
                </a:lnTo>
                <a:cubicBezTo>
                  <a:pt x="3277224" y="185191"/>
                  <a:pt x="3304244" y="158171"/>
                  <a:pt x="3304244" y="124841"/>
                </a:cubicBezTo>
                <a:cubicBezTo>
                  <a:pt x="3304244" y="91511"/>
                  <a:pt x="3277224" y="64491"/>
                  <a:pt x="3243894" y="64491"/>
                </a:cubicBezTo>
                <a:close/>
                <a:moveTo>
                  <a:pt x="117606" y="0"/>
                </a:moveTo>
                <a:lnTo>
                  <a:pt x="5635693" y="0"/>
                </a:lnTo>
                <a:cubicBezTo>
                  <a:pt x="5700645" y="0"/>
                  <a:pt x="5753299" y="52654"/>
                  <a:pt x="5753299" y="117606"/>
                </a:cubicBezTo>
                <a:lnTo>
                  <a:pt x="5753298" y="117606"/>
                </a:lnTo>
                <a:cubicBezTo>
                  <a:pt x="5753298" y="182558"/>
                  <a:pt x="5700644" y="235212"/>
                  <a:pt x="5635692" y="235212"/>
                </a:cubicBezTo>
                <a:lnTo>
                  <a:pt x="117606" y="235211"/>
                </a:lnTo>
                <a:cubicBezTo>
                  <a:pt x="68892" y="235211"/>
                  <a:pt x="27096" y="205593"/>
                  <a:pt x="9242" y="163383"/>
                </a:cubicBezTo>
                <a:lnTo>
                  <a:pt x="0" y="117606"/>
                </a:lnTo>
                <a:lnTo>
                  <a:pt x="9242" y="71829"/>
                </a:lnTo>
                <a:cubicBezTo>
                  <a:pt x="27096" y="29618"/>
                  <a:pt x="68892" y="0"/>
                  <a:pt x="117606"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Tree>
    <p:extLst>
      <p:ext uri="{BB962C8B-B14F-4D97-AF65-F5344CB8AC3E}">
        <p14:creationId xmlns:p14="http://schemas.microsoft.com/office/powerpoint/2010/main" val="261674814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F163E-1404-4063-9FFA-A867103FF7A5}"/>
              </a:ext>
            </a:extLst>
          </p:cNvPr>
          <p:cNvSpPr>
            <a:spLocks noGrp="1"/>
          </p:cNvSpPr>
          <p:nvPr>
            <p:ph type="title"/>
          </p:nvPr>
        </p:nvSpPr>
        <p:spPr>
          <a:xfrm>
            <a:off x="326044" y="507342"/>
            <a:ext cx="9352983" cy="504092"/>
          </a:xfrm>
        </p:spPr>
        <p:txBody>
          <a:bodyPr/>
          <a:lstStyle/>
          <a:p>
            <a:r>
              <a:rPr lang="en-US" sz="3650">
                <a:solidFill>
                  <a:srgbClr val="525252"/>
                </a:solidFill>
              </a:rPr>
              <a:t>Case Study – </a:t>
            </a:r>
            <a:r>
              <a:rPr lang="en-US" sz="3650">
                <a:solidFill>
                  <a:srgbClr val="525252"/>
                </a:solidFill>
                <a:cs typeface="Segoe UI Light"/>
              </a:rPr>
              <a:t>Create modern Office templates</a:t>
            </a:r>
            <a:endParaRPr lang="en-US" sz="2000">
              <a:solidFill>
                <a:srgbClr val="525252"/>
              </a:solidFill>
              <a:cs typeface="Segoe UI Light"/>
            </a:endParaRPr>
          </a:p>
        </p:txBody>
      </p:sp>
      <p:sp>
        <p:nvSpPr>
          <p:cNvPr id="17" name="Contrast instructions text box">
            <a:extLst>
              <a:ext uri="{FF2B5EF4-FFF2-40B4-BE49-F238E27FC236}">
                <a16:creationId xmlns:a16="http://schemas.microsoft.com/office/drawing/2014/main" id="{0BA9208B-2D71-449C-BD88-B854FB51979D}"/>
              </a:ext>
            </a:extLst>
          </p:cNvPr>
          <p:cNvSpPr txBox="1">
            <a:spLocks/>
          </p:cNvSpPr>
          <p:nvPr/>
        </p:nvSpPr>
        <p:spPr bwMode="auto">
          <a:xfrm>
            <a:off x="578106" y="3809761"/>
            <a:ext cx="5823079" cy="492443"/>
          </a:xfrm>
          <a:prstGeom prst="rect">
            <a:avLst/>
          </a:prstGeom>
        </p:spPr>
        <p:txBody>
          <a:bodyPr wrap="square" lIns="0" tIns="0" rIns="0" bIns="0" anchor="t">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21813">
              <a:lnSpc>
                <a:spcPct val="100000"/>
              </a:lnSpc>
              <a:spcBef>
                <a:spcPts val="790"/>
              </a:spcBef>
              <a:buNone/>
              <a:defRPr/>
            </a:pPr>
            <a:r>
              <a:rPr lang="en-US" sz="1600">
                <a:solidFill>
                  <a:schemeClr val="bg2">
                    <a:lumMod val="50000"/>
                  </a:schemeClr>
                </a:solidFill>
                <a:cs typeface="Segoe UI" panose="020B0502040204020203" pitchFamily="34" charset="0"/>
              </a:rPr>
              <a:t>"</a:t>
            </a:r>
            <a:r>
              <a:rPr lang="en-US" sz="1600">
                <a:solidFill>
                  <a:schemeClr val="tx1"/>
                </a:solidFill>
                <a:cs typeface="Segoe UI" panose="020B0502040204020203" pitchFamily="34" charset="0"/>
              </a:rPr>
              <a:t>We could never have accomplished this in such a short period of time without the depth of freelance talent we were able to harness.”</a:t>
            </a:r>
            <a:endParaRPr lang="en-US" sz="1600">
              <a:solidFill>
                <a:schemeClr val="bg2">
                  <a:lumMod val="50000"/>
                </a:schemeClr>
              </a:solidFill>
              <a:cs typeface="Segoe UI Light"/>
            </a:endParaRPr>
          </a:p>
        </p:txBody>
      </p:sp>
      <p:sp>
        <p:nvSpPr>
          <p:cNvPr id="33" name="Contrast instructions text box">
            <a:extLst>
              <a:ext uri="{FF2B5EF4-FFF2-40B4-BE49-F238E27FC236}">
                <a16:creationId xmlns:a16="http://schemas.microsoft.com/office/drawing/2014/main" id="{01D79598-BF28-4A0A-9DE9-D221B4C1FC93}"/>
              </a:ext>
            </a:extLst>
          </p:cNvPr>
          <p:cNvSpPr txBox="1">
            <a:spLocks/>
          </p:cNvSpPr>
          <p:nvPr/>
        </p:nvSpPr>
        <p:spPr>
          <a:xfrm>
            <a:off x="615680" y="2414852"/>
            <a:ext cx="6006437" cy="841256"/>
          </a:xfrm>
          <a:prstGeom prst="rect">
            <a:avLst/>
          </a:prstGeom>
        </p:spPr>
        <p:txBody>
          <a:bodyPr wrap="square" lIns="0" tIns="0" rIns="0" bIns="0" anchor="t">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03827">
              <a:lnSpc>
                <a:spcPct val="100000"/>
              </a:lnSpc>
              <a:spcBef>
                <a:spcPts val="775"/>
              </a:spcBef>
              <a:buNone/>
              <a:defRPr/>
            </a:pPr>
            <a:r>
              <a:rPr lang="en-US" sz="1600">
                <a:solidFill>
                  <a:schemeClr val="tx1"/>
                </a:solidFill>
                <a:cs typeface="Segoe UI" panose="020B0502040204020203" pitchFamily="34" charset="0"/>
              </a:rPr>
              <a:t>Two freelance project leads managed seven freelancers to create 280 new Word, XL, and PPT templates in three months.</a:t>
            </a:r>
          </a:p>
          <a:p>
            <a:pPr marL="0" indent="0" defTabSz="921813">
              <a:lnSpc>
                <a:spcPct val="100000"/>
              </a:lnSpc>
              <a:spcBef>
                <a:spcPts val="790"/>
              </a:spcBef>
              <a:buNone/>
              <a:defRPr/>
            </a:pPr>
            <a:endParaRPr lang="en-US" sz="1600">
              <a:solidFill>
                <a:schemeClr val="bg2">
                  <a:lumMod val="50000"/>
                </a:schemeClr>
              </a:solidFill>
              <a:cs typeface="Segoe UI" panose="020B0502040204020203" pitchFamily="34" charset="0"/>
            </a:endParaRPr>
          </a:p>
        </p:txBody>
      </p:sp>
      <p:sp>
        <p:nvSpPr>
          <p:cNvPr id="20" name="Rectangle 19" hidden="1">
            <a:extLst>
              <a:ext uri="{FF2B5EF4-FFF2-40B4-BE49-F238E27FC236}">
                <a16:creationId xmlns:a16="http://schemas.microsoft.com/office/drawing/2014/main" id="{D60841D3-09F0-43F5-B950-B187B27BF30C}"/>
              </a:ext>
            </a:extLst>
          </p:cNvPr>
          <p:cNvSpPr/>
          <p:nvPr/>
        </p:nvSpPr>
        <p:spPr bwMode="auto">
          <a:xfrm>
            <a:off x="4765201" y="4117851"/>
            <a:ext cx="2466627" cy="487997"/>
          </a:xfrm>
          <a:prstGeom prst="rect">
            <a:avLst/>
          </a:prstGeom>
          <a:solidFill>
            <a:srgbClr val="F9F9F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3" name="TextBox 42">
            <a:extLst>
              <a:ext uri="{FF2B5EF4-FFF2-40B4-BE49-F238E27FC236}">
                <a16:creationId xmlns:a16="http://schemas.microsoft.com/office/drawing/2014/main" id="{121C4A57-9C39-4C09-AB9E-221E8DB11CA5}"/>
              </a:ext>
            </a:extLst>
          </p:cNvPr>
          <p:cNvSpPr txBox="1"/>
          <p:nvPr/>
        </p:nvSpPr>
        <p:spPr>
          <a:xfrm>
            <a:off x="395403" y="3165953"/>
            <a:ext cx="3193479" cy="572464"/>
          </a:xfrm>
          <a:prstGeom prst="rect">
            <a:avLst/>
          </a:prstGeom>
          <a:noFill/>
        </p:spPr>
        <p:txBody>
          <a:bodyPr wrap="square" lIns="182880" tIns="146304" rIns="182880" bIns="146304" rtlCol="0">
            <a:spAutoFit/>
          </a:bodyPr>
          <a:lstStyle>
            <a:defPPr>
              <a:defRPr lang="en-US"/>
            </a:defPPr>
            <a:lvl1pPr>
              <a:lnSpc>
                <a:spcPct val="90000"/>
              </a:lnSpc>
              <a:spcAft>
                <a:spcPts val="600"/>
              </a:spcAft>
              <a:defRPr sz="2000">
                <a:gradFill>
                  <a:gsLst>
                    <a:gs pos="2917">
                      <a:schemeClr val="tx1"/>
                    </a:gs>
                    <a:gs pos="30000">
                      <a:schemeClr val="tx1"/>
                    </a:gs>
                  </a:gsLst>
                  <a:lin ang="5400000" scaled="0"/>
                </a:gradFill>
              </a:defRPr>
            </a:lvl1pPr>
          </a:lstStyle>
          <a:p>
            <a:r>
              <a:rPr lang="en-US">
                <a:solidFill>
                  <a:srgbClr val="002050"/>
                </a:solidFill>
              </a:rPr>
              <a:t>Feedback to Freelancers</a:t>
            </a:r>
          </a:p>
        </p:txBody>
      </p:sp>
      <p:sp>
        <p:nvSpPr>
          <p:cNvPr id="45" name="TextBox 44">
            <a:extLst>
              <a:ext uri="{FF2B5EF4-FFF2-40B4-BE49-F238E27FC236}">
                <a16:creationId xmlns:a16="http://schemas.microsoft.com/office/drawing/2014/main" id="{88EC9D3D-B3C2-4C03-96AB-3CE25631273A}"/>
              </a:ext>
            </a:extLst>
          </p:cNvPr>
          <p:cNvSpPr txBox="1"/>
          <p:nvPr/>
        </p:nvSpPr>
        <p:spPr>
          <a:xfrm>
            <a:off x="442640" y="1808634"/>
            <a:ext cx="1309461" cy="627864"/>
          </a:xfrm>
          <a:prstGeom prst="rect">
            <a:avLst/>
          </a:prstGeom>
          <a:noFill/>
        </p:spPr>
        <p:txBody>
          <a:bodyPr wrap="square" lIns="182880" tIns="146304" rIns="182880" bIns="146304" rtlCol="0">
            <a:spAutoFit/>
          </a:bodyPr>
          <a:lstStyle>
            <a:defPPr>
              <a:defRPr lang="en-US"/>
            </a:defPPr>
            <a:lvl1pPr>
              <a:lnSpc>
                <a:spcPct val="90000"/>
              </a:lnSpc>
              <a:spcAft>
                <a:spcPts val="600"/>
              </a:spcAft>
              <a:defRPr sz="2400">
                <a:gradFill>
                  <a:gsLst>
                    <a:gs pos="2917">
                      <a:schemeClr val="tx1"/>
                    </a:gs>
                    <a:gs pos="30000">
                      <a:schemeClr val="tx1"/>
                    </a:gs>
                  </a:gsLst>
                  <a:lin ang="5400000" scaled="0"/>
                </a:gradFill>
              </a:defRPr>
            </a:lvl1pPr>
          </a:lstStyle>
          <a:p>
            <a:r>
              <a:rPr lang="en-US">
                <a:solidFill>
                  <a:srgbClr val="002050"/>
                </a:solidFill>
              </a:rPr>
              <a:t>Project</a:t>
            </a:r>
          </a:p>
        </p:txBody>
      </p:sp>
      <p:sp>
        <p:nvSpPr>
          <p:cNvPr id="49" name="TextBox 48">
            <a:extLst>
              <a:ext uri="{FF2B5EF4-FFF2-40B4-BE49-F238E27FC236}">
                <a16:creationId xmlns:a16="http://schemas.microsoft.com/office/drawing/2014/main" id="{6933990A-31F5-4679-B2E0-32AADDD2D822}"/>
              </a:ext>
            </a:extLst>
          </p:cNvPr>
          <p:cNvSpPr txBox="1"/>
          <p:nvPr/>
        </p:nvSpPr>
        <p:spPr>
          <a:xfrm>
            <a:off x="7614698" y="1807976"/>
            <a:ext cx="1951303" cy="627864"/>
          </a:xfrm>
          <a:prstGeom prst="rect">
            <a:avLst/>
          </a:prstGeom>
          <a:noFill/>
        </p:spPr>
        <p:txBody>
          <a:bodyPr wrap="none" lIns="182880" tIns="146304" rIns="182880" bIns="146304" rtlCol="0">
            <a:spAutoFit/>
          </a:bodyPr>
          <a:lstStyle/>
          <a:p>
            <a:pPr>
              <a:lnSpc>
                <a:spcPct val="90000"/>
              </a:lnSpc>
              <a:spcAft>
                <a:spcPts val="600"/>
              </a:spcAft>
            </a:pPr>
            <a:r>
              <a:rPr lang="en-US" sz="2400">
                <a:solidFill>
                  <a:srgbClr val="002050"/>
                </a:solidFill>
              </a:rPr>
              <a:t>Deliverable</a:t>
            </a:r>
          </a:p>
        </p:txBody>
      </p:sp>
      <p:cxnSp>
        <p:nvCxnSpPr>
          <p:cNvPr id="50" name="Straight Connector 49">
            <a:extLst>
              <a:ext uri="{FF2B5EF4-FFF2-40B4-BE49-F238E27FC236}">
                <a16:creationId xmlns:a16="http://schemas.microsoft.com/office/drawing/2014/main" id="{A4A5AC7D-DDF9-428A-89BF-3F4895D9F62E}"/>
              </a:ext>
            </a:extLst>
          </p:cNvPr>
          <p:cNvCxnSpPr>
            <a:cxnSpLocks/>
          </p:cNvCxnSpPr>
          <p:nvPr/>
        </p:nvCxnSpPr>
        <p:spPr>
          <a:xfrm>
            <a:off x="7393766" y="1198236"/>
            <a:ext cx="0" cy="5593071"/>
          </a:xfrm>
          <a:prstGeom prst="line">
            <a:avLst/>
          </a:prstGeom>
          <a:ln>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3CE8D700-76B6-49CF-93C9-11F8F4643DC4}"/>
              </a:ext>
            </a:extLst>
          </p:cNvPr>
          <p:cNvSpPr txBox="1"/>
          <p:nvPr/>
        </p:nvSpPr>
        <p:spPr>
          <a:xfrm>
            <a:off x="7931133" y="3379892"/>
            <a:ext cx="3691515" cy="544765"/>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a:lnSpc>
                <a:spcPct val="90000"/>
              </a:lnSpc>
              <a:spcAft>
                <a:spcPts val="600"/>
              </a:spcAft>
            </a:pPr>
            <a:endParaRPr lang="en-US"/>
          </a:p>
        </p:txBody>
      </p:sp>
      <p:sp>
        <p:nvSpPr>
          <p:cNvPr id="28" name="Freeform 6">
            <a:extLst>
              <a:ext uri="{FF2B5EF4-FFF2-40B4-BE49-F238E27FC236}">
                <a16:creationId xmlns:a16="http://schemas.microsoft.com/office/drawing/2014/main" id="{F9202DB1-FAE0-4307-BB6C-AE719CB085AF}"/>
              </a:ext>
            </a:extLst>
          </p:cNvPr>
          <p:cNvSpPr/>
          <p:nvPr/>
        </p:nvSpPr>
        <p:spPr>
          <a:xfrm>
            <a:off x="7829834" y="2453951"/>
            <a:ext cx="4184733" cy="2728690"/>
          </a:xfrm>
          <a:custGeom>
            <a:avLst/>
            <a:gdLst>
              <a:gd name="connsiteX0" fmla="*/ 99390 w 5405918"/>
              <a:gd name="connsiteY0" fmla="*/ 117481 h 3687362"/>
              <a:gd name="connsiteX1" fmla="*/ 99390 w 5405918"/>
              <a:gd name="connsiteY1" fmla="*/ 3519754 h 3687362"/>
              <a:gd name="connsiteX2" fmla="*/ 5289801 w 5405918"/>
              <a:gd name="connsiteY2" fmla="*/ 3519754 h 3687362"/>
              <a:gd name="connsiteX3" fmla="*/ 5289801 w 5405918"/>
              <a:gd name="connsiteY3" fmla="*/ 117481 h 3687362"/>
              <a:gd name="connsiteX4" fmla="*/ 126071 w 5405918"/>
              <a:gd name="connsiteY4" fmla="*/ 0 h 3687362"/>
              <a:gd name="connsiteX5" fmla="*/ 5279847 w 5405918"/>
              <a:gd name="connsiteY5" fmla="*/ 0 h 3687362"/>
              <a:gd name="connsiteX6" fmla="*/ 5405918 w 5405918"/>
              <a:gd name="connsiteY6" fmla="*/ 126071 h 3687362"/>
              <a:gd name="connsiteX7" fmla="*/ 5405918 w 5405918"/>
              <a:gd name="connsiteY7" fmla="*/ 3561291 h 3687362"/>
              <a:gd name="connsiteX8" fmla="*/ 5279847 w 5405918"/>
              <a:gd name="connsiteY8" fmla="*/ 3687362 h 3687362"/>
              <a:gd name="connsiteX9" fmla="*/ 126071 w 5405918"/>
              <a:gd name="connsiteY9" fmla="*/ 3687362 h 3687362"/>
              <a:gd name="connsiteX10" fmla="*/ 0 w 5405918"/>
              <a:gd name="connsiteY10" fmla="*/ 3561291 h 3687362"/>
              <a:gd name="connsiteX11" fmla="*/ 0 w 5405918"/>
              <a:gd name="connsiteY11" fmla="*/ 126071 h 3687362"/>
              <a:gd name="connsiteX12" fmla="*/ 126071 w 5405918"/>
              <a:gd name="connsiteY12" fmla="*/ 0 h 3687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05918" h="3687362">
                <a:moveTo>
                  <a:pt x="99390" y="117481"/>
                </a:moveTo>
                <a:lnTo>
                  <a:pt x="99390" y="3519754"/>
                </a:lnTo>
                <a:lnTo>
                  <a:pt x="5289801" y="3519754"/>
                </a:lnTo>
                <a:lnTo>
                  <a:pt x="5289801" y="117481"/>
                </a:lnTo>
                <a:close/>
                <a:moveTo>
                  <a:pt x="126071" y="0"/>
                </a:moveTo>
                <a:lnTo>
                  <a:pt x="5279847" y="0"/>
                </a:lnTo>
                <a:cubicBezTo>
                  <a:pt x="5349474" y="0"/>
                  <a:pt x="5405918" y="56444"/>
                  <a:pt x="5405918" y="126071"/>
                </a:cubicBezTo>
                <a:lnTo>
                  <a:pt x="5405918" y="3561291"/>
                </a:lnTo>
                <a:cubicBezTo>
                  <a:pt x="5405918" y="3630918"/>
                  <a:pt x="5349474" y="3687362"/>
                  <a:pt x="5279847" y="3687362"/>
                </a:cubicBezTo>
                <a:lnTo>
                  <a:pt x="126071" y="3687362"/>
                </a:lnTo>
                <a:cubicBezTo>
                  <a:pt x="56444" y="3687362"/>
                  <a:pt x="0" y="3630918"/>
                  <a:pt x="0" y="3561291"/>
                </a:cubicBezTo>
                <a:lnTo>
                  <a:pt x="0" y="126071"/>
                </a:lnTo>
                <a:cubicBezTo>
                  <a:pt x="0" y="56444"/>
                  <a:pt x="56444" y="0"/>
                  <a:pt x="126071"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
        <p:nvSpPr>
          <p:cNvPr id="29" name="Freeform 7">
            <a:extLst>
              <a:ext uri="{FF2B5EF4-FFF2-40B4-BE49-F238E27FC236}">
                <a16:creationId xmlns:a16="http://schemas.microsoft.com/office/drawing/2014/main" id="{5352A57C-C017-49E9-9033-CC7885ED0369}"/>
              </a:ext>
            </a:extLst>
          </p:cNvPr>
          <p:cNvSpPr/>
          <p:nvPr/>
        </p:nvSpPr>
        <p:spPr>
          <a:xfrm>
            <a:off x="7696974" y="5243993"/>
            <a:ext cx="4402340" cy="197981"/>
          </a:xfrm>
          <a:custGeom>
            <a:avLst/>
            <a:gdLst>
              <a:gd name="connsiteX0" fmla="*/ 0 w 5753299"/>
              <a:gd name="connsiteY0" fmla="*/ 117605 h 235212"/>
              <a:gd name="connsiteX1" fmla="*/ 0 w 5753299"/>
              <a:gd name="connsiteY1" fmla="*/ 117606 h 235212"/>
              <a:gd name="connsiteX2" fmla="*/ 0 w 5753299"/>
              <a:gd name="connsiteY2" fmla="*/ 117606 h 235212"/>
              <a:gd name="connsiteX3" fmla="*/ 2509403 w 5753299"/>
              <a:gd name="connsiteY3" fmla="*/ 64491 h 235212"/>
              <a:gd name="connsiteX4" fmla="*/ 2449053 w 5753299"/>
              <a:gd name="connsiteY4" fmla="*/ 124841 h 235212"/>
              <a:gd name="connsiteX5" fmla="*/ 2509403 w 5753299"/>
              <a:gd name="connsiteY5" fmla="*/ 185191 h 235212"/>
              <a:gd name="connsiteX6" fmla="*/ 3243894 w 5753299"/>
              <a:gd name="connsiteY6" fmla="*/ 185191 h 235212"/>
              <a:gd name="connsiteX7" fmla="*/ 3304244 w 5753299"/>
              <a:gd name="connsiteY7" fmla="*/ 124841 h 235212"/>
              <a:gd name="connsiteX8" fmla="*/ 3243894 w 5753299"/>
              <a:gd name="connsiteY8" fmla="*/ 64491 h 235212"/>
              <a:gd name="connsiteX9" fmla="*/ 117606 w 5753299"/>
              <a:gd name="connsiteY9" fmla="*/ 0 h 235212"/>
              <a:gd name="connsiteX10" fmla="*/ 5635693 w 5753299"/>
              <a:gd name="connsiteY10" fmla="*/ 0 h 235212"/>
              <a:gd name="connsiteX11" fmla="*/ 5753299 w 5753299"/>
              <a:gd name="connsiteY11" fmla="*/ 117606 h 235212"/>
              <a:gd name="connsiteX12" fmla="*/ 5753298 w 5753299"/>
              <a:gd name="connsiteY12" fmla="*/ 117606 h 235212"/>
              <a:gd name="connsiteX13" fmla="*/ 5635692 w 5753299"/>
              <a:gd name="connsiteY13" fmla="*/ 235212 h 235212"/>
              <a:gd name="connsiteX14" fmla="*/ 117606 w 5753299"/>
              <a:gd name="connsiteY14" fmla="*/ 235211 h 235212"/>
              <a:gd name="connsiteX15" fmla="*/ 9242 w 5753299"/>
              <a:gd name="connsiteY15" fmla="*/ 163383 h 235212"/>
              <a:gd name="connsiteX16" fmla="*/ 0 w 5753299"/>
              <a:gd name="connsiteY16" fmla="*/ 117606 h 235212"/>
              <a:gd name="connsiteX17" fmla="*/ 9242 w 5753299"/>
              <a:gd name="connsiteY17" fmla="*/ 71829 h 235212"/>
              <a:gd name="connsiteX18" fmla="*/ 117606 w 5753299"/>
              <a:gd name="connsiteY18" fmla="*/ 0 h 23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753299" h="235212">
                <a:moveTo>
                  <a:pt x="0" y="117605"/>
                </a:moveTo>
                <a:lnTo>
                  <a:pt x="0" y="117606"/>
                </a:lnTo>
                <a:lnTo>
                  <a:pt x="0" y="117606"/>
                </a:lnTo>
                <a:close/>
                <a:moveTo>
                  <a:pt x="2509403" y="64491"/>
                </a:moveTo>
                <a:cubicBezTo>
                  <a:pt x="2476073" y="64491"/>
                  <a:pt x="2449053" y="91511"/>
                  <a:pt x="2449053" y="124841"/>
                </a:cubicBezTo>
                <a:cubicBezTo>
                  <a:pt x="2449053" y="158171"/>
                  <a:pt x="2476073" y="185191"/>
                  <a:pt x="2509403" y="185191"/>
                </a:cubicBezTo>
                <a:lnTo>
                  <a:pt x="3243894" y="185191"/>
                </a:lnTo>
                <a:cubicBezTo>
                  <a:pt x="3277224" y="185191"/>
                  <a:pt x="3304244" y="158171"/>
                  <a:pt x="3304244" y="124841"/>
                </a:cubicBezTo>
                <a:cubicBezTo>
                  <a:pt x="3304244" y="91511"/>
                  <a:pt x="3277224" y="64491"/>
                  <a:pt x="3243894" y="64491"/>
                </a:cubicBezTo>
                <a:close/>
                <a:moveTo>
                  <a:pt x="117606" y="0"/>
                </a:moveTo>
                <a:lnTo>
                  <a:pt x="5635693" y="0"/>
                </a:lnTo>
                <a:cubicBezTo>
                  <a:pt x="5700645" y="0"/>
                  <a:pt x="5753299" y="52654"/>
                  <a:pt x="5753299" y="117606"/>
                </a:cubicBezTo>
                <a:lnTo>
                  <a:pt x="5753298" y="117606"/>
                </a:lnTo>
                <a:cubicBezTo>
                  <a:pt x="5753298" y="182558"/>
                  <a:pt x="5700644" y="235212"/>
                  <a:pt x="5635692" y="235212"/>
                </a:cubicBezTo>
                <a:lnTo>
                  <a:pt x="117606" y="235211"/>
                </a:lnTo>
                <a:cubicBezTo>
                  <a:pt x="68892" y="235211"/>
                  <a:pt x="27096" y="205593"/>
                  <a:pt x="9242" y="163383"/>
                </a:cubicBezTo>
                <a:lnTo>
                  <a:pt x="0" y="117606"/>
                </a:lnTo>
                <a:lnTo>
                  <a:pt x="9242" y="71829"/>
                </a:lnTo>
                <a:cubicBezTo>
                  <a:pt x="27096" y="29618"/>
                  <a:pt x="68892" y="0"/>
                  <a:pt x="117606"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pic>
        <p:nvPicPr>
          <p:cNvPr id="31" name="Picture 30">
            <a:extLst>
              <a:ext uri="{FF2B5EF4-FFF2-40B4-BE49-F238E27FC236}">
                <a16:creationId xmlns:a16="http://schemas.microsoft.com/office/drawing/2014/main" id="{B7CF80FA-5912-4D09-95AF-ECEDD2A6D301}"/>
              </a:ext>
            </a:extLst>
          </p:cNvPr>
          <p:cNvPicPr>
            <a:picLocks noChangeAspect="1"/>
          </p:cNvPicPr>
          <p:nvPr/>
        </p:nvPicPr>
        <p:blipFill>
          <a:blip r:embed="rId3"/>
          <a:stretch>
            <a:fillRect/>
          </a:stretch>
        </p:blipFill>
        <p:spPr>
          <a:xfrm>
            <a:off x="8074162" y="2645050"/>
            <a:ext cx="1916750" cy="1077511"/>
          </a:xfrm>
          <a:prstGeom prst="rect">
            <a:avLst/>
          </a:prstGeom>
          <a:ln>
            <a:solidFill>
              <a:schemeClr val="bg1">
                <a:lumMod val="50000"/>
              </a:schemeClr>
            </a:solidFill>
          </a:ln>
        </p:spPr>
      </p:pic>
      <p:pic>
        <p:nvPicPr>
          <p:cNvPr id="32" name="Picture 31">
            <a:extLst>
              <a:ext uri="{FF2B5EF4-FFF2-40B4-BE49-F238E27FC236}">
                <a16:creationId xmlns:a16="http://schemas.microsoft.com/office/drawing/2014/main" id="{2D045981-4EB5-4027-B8F9-415E8F66EEC6}"/>
              </a:ext>
            </a:extLst>
          </p:cNvPr>
          <p:cNvPicPr>
            <a:picLocks noChangeAspect="1"/>
          </p:cNvPicPr>
          <p:nvPr/>
        </p:nvPicPr>
        <p:blipFill>
          <a:blip r:embed="rId4"/>
          <a:stretch>
            <a:fillRect/>
          </a:stretch>
        </p:blipFill>
        <p:spPr>
          <a:xfrm>
            <a:off x="8262237" y="3809761"/>
            <a:ext cx="1572801" cy="1198627"/>
          </a:xfrm>
          <a:prstGeom prst="rect">
            <a:avLst/>
          </a:prstGeom>
        </p:spPr>
      </p:pic>
      <p:pic>
        <p:nvPicPr>
          <p:cNvPr id="34" name="Picture 33">
            <a:extLst>
              <a:ext uri="{FF2B5EF4-FFF2-40B4-BE49-F238E27FC236}">
                <a16:creationId xmlns:a16="http://schemas.microsoft.com/office/drawing/2014/main" id="{C79D39FE-EC7D-4B4F-B7BF-97D1025567D8}"/>
              </a:ext>
            </a:extLst>
          </p:cNvPr>
          <p:cNvPicPr/>
          <p:nvPr/>
        </p:nvPicPr>
        <p:blipFill>
          <a:blip r:embed="rId5"/>
          <a:stretch>
            <a:fillRect/>
          </a:stretch>
        </p:blipFill>
        <p:spPr>
          <a:xfrm>
            <a:off x="10453483" y="2728271"/>
            <a:ext cx="1270463" cy="2213491"/>
          </a:xfrm>
          <a:prstGeom prst="rect">
            <a:avLst/>
          </a:prstGeom>
        </p:spPr>
      </p:pic>
      <p:grpSp>
        <p:nvGrpSpPr>
          <p:cNvPr id="37" name="Group 3">
            <a:extLst>
              <a:ext uri="{FF2B5EF4-FFF2-40B4-BE49-F238E27FC236}">
                <a16:creationId xmlns:a16="http://schemas.microsoft.com/office/drawing/2014/main" id="{0ACA0B87-4638-4924-ADC6-5275A9A82CA3}"/>
              </a:ext>
            </a:extLst>
          </p:cNvPr>
          <p:cNvGrpSpPr>
            <a:grpSpLocks/>
          </p:cNvGrpSpPr>
          <p:nvPr/>
        </p:nvGrpSpPr>
        <p:grpSpPr bwMode="auto">
          <a:xfrm>
            <a:off x="0" y="276275"/>
            <a:ext cx="1900827" cy="113337"/>
            <a:chOff x="571500" y="1133476"/>
            <a:chExt cx="1863725" cy="111125"/>
          </a:xfrm>
        </p:grpSpPr>
        <p:sp>
          <p:nvSpPr>
            <p:cNvPr id="38" name="Rectangle 37">
              <a:extLst>
                <a:ext uri="{FF2B5EF4-FFF2-40B4-BE49-F238E27FC236}">
                  <a16:creationId xmlns:a16="http://schemas.microsoft.com/office/drawing/2014/main" id="{FD7F3111-3E2B-4DEC-8EA2-F0E56A858DA4}"/>
                </a:ext>
              </a:extLst>
            </p:cNvPr>
            <p:cNvSpPr/>
            <p:nvPr/>
          </p:nvSpPr>
          <p:spPr bwMode="auto">
            <a:xfrm>
              <a:off x="1993900" y="1133476"/>
              <a:ext cx="441325" cy="111125"/>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42" name="Rectangle 41">
              <a:extLst>
                <a:ext uri="{FF2B5EF4-FFF2-40B4-BE49-F238E27FC236}">
                  <a16:creationId xmlns:a16="http://schemas.microsoft.com/office/drawing/2014/main" id="{45465A3C-E32A-4559-9A19-AEB95CF77E57}"/>
                </a:ext>
              </a:extLst>
            </p:cNvPr>
            <p:cNvSpPr/>
            <p:nvPr/>
          </p:nvSpPr>
          <p:spPr bwMode="auto">
            <a:xfrm>
              <a:off x="571500" y="1133476"/>
              <a:ext cx="1504950" cy="11112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74296108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F163E-1404-4063-9FFA-A867103FF7A5}"/>
              </a:ext>
            </a:extLst>
          </p:cNvPr>
          <p:cNvSpPr>
            <a:spLocks noGrp="1"/>
          </p:cNvSpPr>
          <p:nvPr>
            <p:ph type="title"/>
          </p:nvPr>
        </p:nvSpPr>
        <p:spPr>
          <a:xfrm>
            <a:off x="442640" y="578266"/>
            <a:ext cx="8961911" cy="395204"/>
          </a:xfrm>
        </p:spPr>
        <p:txBody>
          <a:bodyPr/>
          <a:lstStyle/>
          <a:p>
            <a:r>
              <a:rPr lang="en-US" sz="3650">
                <a:solidFill>
                  <a:srgbClr val="525252"/>
                </a:solidFill>
              </a:rPr>
              <a:t>Case Study – Data</a:t>
            </a:r>
            <a:r>
              <a:rPr lang="en-US" sz="3650">
                <a:solidFill>
                  <a:srgbClr val="525252"/>
                </a:solidFill>
                <a:cs typeface="Segoe UI Light"/>
              </a:rPr>
              <a:t> Science &amp; Analytics</a:t>
            </a:r>
            <a:endParaRPr lang="en-US" sz="2000">
              <a:solidFill>
                <a:srgbClr val="525252"/>
              </a:solidFill>
              <a:cs typeface="Segoe UI Light"/>
            </a:endParaRPr>
          </a:p>
        </p:txBody>
      </p:sp>
      <p:sp>
        <p:nvSpPr>
          <p:cNvPr id="17" name="Contrast instructions text box">
            <a:extLst>
              <a:ext uri="{FF2B5EF4-FFF2-40B4-BE49-F238E27FC236}">
                <a16:creationId xmlns:a16="http://schemas.microsoft.com/office/drawing/2014/main" id="{0BA9208B-2D71-449C-BD88-B854FB51979D}"/>
              </a:ext>
            </a:extLst>
          </p:cNvPr>
          <p:cNvSpPr txBox="1">
            <a:spLocks/>
          </p:cNvSpPr>
          <p:nvPr/>
        </p:nvSpPr>
        <p:spPr bwMode="auto">
          <a:xfrm>
            <a:off x="695410" y="4525087"/>
            <a:ext cx="5823079" cy="738664"/>
          </a:xfrm>
          <a:prstGeom prst="rect">
            <a:avLst/>
          </a:prstGeom>
        </p:spPr>
        <p:txBody>
          <a:bodyPr wrap="square" lIns="0" tIns="0" rIns="0" bIns="0" anchor="t">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21813">
              <a:lnSpc>
                <a:spcPct val="100000"/>
              </a:lnSpc>
              <a:spcBef>
                <a:spcPts val="790"/>
              </a:spcBef>
              <a:buNone/>
              <a:defRPr/>
            </a:pPr>
            <a:r>
              <a:rPr lang="en-US" sz="1600">
                <a:solidFill>
                  <a:schemeClr val="bg2">
                    <a:lumMod val="50000"/>
                  </a:schemeClr>
                </a:solidFill>
                <a:cs typeface="Segoe UI" panose="020B0502040204020203" pitchFamily="34" charset="0"/>
              </a:rPr>
              <a:t>“Michael was easy to communicate with and asked questions to clarify what we needed to get the job done right. I appreciated the follow-ups and would be happy to work with him again."</a:t>
            </a:r>
          </a:p>
        </p:txBody>
      </p:sp>
      <p:sp>
        <p:nvSpPr>
          <p:cNvPr id="20" name="Rectangle 19" hidden="1">
            <a:extLst>
              <a:ext uri="{FF2B5EF4-FFF2-40B4-BE49-F238E27FC236}">
                <a16:creationId xmlns:a16="http://schemas.microsoft.com/office/drawing/2014/main" id="{D60841D3-09F0-43F5-B950-B187B27BF30C}"/>
              </a:ext>
            </a:extLst>
          </p:cNvPr>
          <p:cNvSpPr/>
          <p:nvPr/>
        </p:nvSpPr>
        <p:spPr bwMode="auto">
          <a:xfrm>
            <a:off x="4765201" y="4117851"/>
            <a:ext cx="2466627" cy="487997"/>
          </a:xfrm>
          <a:prstGeom prst="rect">
            <a:avLst/>
          </a:prstGeom>
          <a:solidFill>
            <a:srgbClr val="F9F9F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52" name="Group 3">
            <a:extLst>
              <a:ext uri="{FF2B5EF4-FFF2-40B4-BE49-F238E27FC236}">
                <a16:creationId xmlns:a16="http://schemas.microsoft.com/office/drawing/2014/main" id="{BC3F6510-CA91-4AA8-94E5-A0B9625D051D}"/>
              </a:ext>
            </a:extLst>
          </p:cNvPr>
          <p:cNvGrpSpPr>
            <a:grpSpLocks/>
          </p:cNvGrpSpPr>
          <p:nvPr/>
        </p:nvGrpSpPr>
        <p:grpSpPr bwMode="auto">
          <a:xfrm>
            <a:off x="0" y="185067"/>
            <a:ext cx="1900827" cy="113337"/>
            <a:chOff x="571500" y="1133476"/>
            <a:chExt cx="1863725" cy="111125"/>
          </a:xfrm>
        </p:grpSpPr>
        <p:sp>
          <p:nvSpPr>
            <p:cNvPr id="53" name="Rectangle 52">
              <a:extLst>
                <a:ext uri="{FF2B5EF4-FFF2-40B4-BE49-F238E27FC236}">
                  <a16:creationId xmlns:a16="http://schemas.microsoft.com/office/drawing/2014/main" id="{DD34AE41-3073-4DD1-B2EC-AF5735514FAC}"/>
                </a:ext>
              </a:extLst>
            </p:cNvPr>
            <p:cNvSpPr/>
            <p:nvPr/>
          </p:nvSpPr>
          <p:spPr bwMode="auto">
            <a:xfrm>
              <a:off x="1993900" y="1133476"/>
              <a:ext cx="441325" cy="111125"/>
            </a:xfrm>
            <a:prstGeom prst="rect">
              <a:avLst/>
            </a:prstGeom>
            <a:solidFill>
              <a:srgbClr val="58595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54" name="Rectangle 53">
              <a:extLst>
                <a:ext uri="{FF2B5EF4-FFF2-40B4-BE49-F238E27FC236}">
                  <a16:creationId xmlns:a16="http://schemas.microsoft.com/office/drawing/2014/main" id="{5432019D-5D7B-4C33-B05E-B243033ABF8F}"/>
                </a:ext>
              </a:extLst>
            </p:cNvPr>
            <p:cNvSpPr/>
            <p:nvPr/>
          </p:nvSpPr>
          <p:spPr bwMode="auto">
            <a:xfrm>
              <a:off x="571500" y="1133476"/>
              <a:ext cx="1504950" cy="11112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a:gradFill>
                  <a:gsLst>
                    <a:gs pos="0">
                      <a:srgbClr val="FFFFFF"/>
                    </a:gs>
                    <a:gs pos="100000">
                      <a:srgbClr val="FFFFFF"/>
                    </a:gs>
                  </a:gsLst>
                  <a:lin ang="5400000" scaled="0"/>
                </a:gradFill>
                <a:ea typeface="Segoe UI" pitchFamily="34" charset="0"/>
                <a:cs typeface="Segoe UI" pitchFamily="34" charset="0"/>
              </a:endParaRPr>
            </a:p>
          </p:txBody>
        </p:sp>
      </p:grpSp>
      <p:sp>
        <p:nvSpPr>
          <p:cNvPr id="43" name="TextBox 42">
            <a:extLst>
              <a:ext uri="{FF2B5EF4-FFF2-40B4-BE49-F238E27FC236}">
                <a16:creationId xmlns:a16="http://schemas.microsoft.com/office/drawing/2014/main" id="{121C4A57-9C39-4C09-AB9E-221E8DB11CA5}"/>
              </a:ext>
            </a:extLst>
          </p:cNvPr>
          <p:cNvSpPr txBox="1"/>
          <p:nvPr/>
        </p:nvSpPr>
        <p:spPr>
          <a:xfrm>
            <a:off x="487883" y="3985563"/>
            <a:ext cx="3043013" cy="572464"/>
          </a:xfrm>
          <a:prstGeom prst="rect">
            <a:avLst/>
          </a:prstGeom>
          <a:noFill/>
        </p:spPr>
        <p:txBody>
          <a:bodyPr wrap="none" lIns="182880" tIns="146304" rIns="182880" bIns="146304" rtlCol="0">
            <a:spAutoFit/>
          </a:bodyPr>
          <a:lstStyle>
            <a:defPPr>
              <a:defRPr lang="en-US"/>
            </a:defPPr>
            <a:lvl1pPr>
              <a:lnSpc>
                <a:spcPct val="90000"/>
              </a:lnSpc>
              <a:spcAft>
                <a:spcPts val="600"/>
              </a:spcAft>
              <a:defRPr sz="2000">
                <a:gradFill>
                  <a:gsLst>
                    <a:gs pos="2917">
                      <a:schemeClr val="tx1"/>
                    </a:gs>
                    <a:gs pos="30000">
                      <a:schemeClr val="tx1"/>
                    </a:gs>
                  </a:gsLst>
                  <a:lin ang="5400000" scaled="0"/>
                </a:gradFill>
              </a:defRPr>
            </a:lvl1pPr>
          </a:lstStyle>
          <a:p>
            <a:r>
              <a:rPr lang="en-US">
                <a:solidFill>
                  <a:srgbClr val="002050"/>
                </a:solidFill>
              </a:rPr>
              <a:t>Feedback to Freelancer</a:t>
            </a:r>
          </a:p>
        </p:txBody>
      </p:sp>
      <p:sp>
        <p:nvSpPr>
          <p:cNvPr id="45" name="TextBox 44">
            <a:extLst>
              <a:ext uri="{FF2B5EF4-FFF2-40B4-BE49-F238E27FC236}">
                <a16:creationId xmlns:a16="http://schemas.microsoft.com/office/drawing/2014/main" id="{88EC9D3D-B3C2-4C03-96AB-3CE25631273A}"/>
              </a:ext>
            </a:extLst>
          </p:cNvPr>
          <p:cNvSpPr txBox="1"/>
          <p:nvPr/>
        </p:nvSpPr>
        <p:spPr>
          <a:xfrm>
            <a:off x="442640" y="1808634"/>
            <a:ext cx="1309461" cy="627864"/>
          </a:xfrm>
          <a:prstGeom prst="rect">
            <a:avLst/>
          </a:prstGeom>
          <a:noFill/>
        </p:spPr>
        <p:txBody>
          <a:bodyPr wrap="square" lIns="182880" tIns="146304" rIns="182880" bIns="146304" rtlCol="0">
            <a:spAutoFit/>
          </a:bodyPr>
          <a:lstStyle>
            <a:defPPr>
              <a:defRPr lang="en-US"/>
            </a:defPPr>
            <a:lvl1pPr>
              <a:lnSpc>
                <a:spcPct val="90000"/>
              </a:lnSpc>
              <a:spcAft>
                <a:spcPts val="600"/>
              </a:spcAft>
              <a:defRPr sz="2400">
                <a:gradFill>
                  <a:gsLst>
                    <a:gs pos="2917">
                      <a:schemeClr val="tx1"/>
                    </a:gs>
                    <a:gs pos="30000">
                      <a:schemeClr val="tx1"/>
                    </a:gs>
                  </a:gsLst>
                  <a:lin ang="5400000" scaled="0"/>
                </a:gradFill>
              </a:defRPr>
            </a:lvl1pPr>
          </a:lstStyle>
          <a:p>
            <a:r>
              <a:rPr lang="en-US">
                <a:solidFill>
                  <a:srgbClr val="002050"/>
                </a:solidFill>
              </a:rPr>
              <a:t>Project</a:t>
            </a:r>
          </a:p>
        </p:txBody>
      </p:sp>
      <p:sp>
        <p:nvSpPr>
          <p:cNvPr id="49" name="TextBox 48">
            <a:extLst>
              <a:ext uri="{FF2B5EF4-FFF2-40B4-BE49-F238E27FC236}">
                <a16:creationId xmlns:a16="http://schemas.microsoft.com/office/drawing/2014/main" id="{6933990A-31F5-4679-B2E0-32AADDD2D822}"/>
              </a:ext>
            </a:extLst>
          </p:cNvPr>
          <p:cNvSpPr txBox="1"/>
          <p:nvPr/>
        </p:nvSpPr>
        <p:spPr>
          <a:xfrm>
            <a:off x="7578435" y="1808633"/>
            <a:ext cx="1951303" cy="627864"/>
          </a:xfrm>
          <a:prstGeom prst="rect">
            <a:avLst/>
          </a:prstGeom>
          <a:noFill/>
        </p:spPr>
        <p:txBody>
          <a:bodyPr wrap="none" lIns="182880" tIns="146304" rIns="182880" bIns="146304" rtlCol="0">
            <a:spAutoFit/>
          </a:bodyPr>
          <a:lstStyle/>
          <a:p>
            <a:pPr>
              <a:lnSpc>
                <a:spcPct val="90000"/>
              </a:lnSpc>
              <a:spcAft>
                <a:spcPts val="600"/>
              </a:spcAft>
            </a:pPr>
            <a:r>
              <a:rPr lang="en-US" sz="2400">
                <a:solidFill>
                  <a:srgbClr val="002050"/>
                </a:solidFill>
              </a:rPr>
              <a:t>Deliverable</a:t>
            </a:r>
          </a:p>
        </p:txBody>
      </p:sp>
      <p:cxnSp>
        <p:nvCxnSpPr>
          <p:cNvPr id="50" name="Straight Connector 49">
            <a:extLst>
              <a:ext uri="{FF2B5EF4-FFF2-40B4-BE49-F238E27FC236}">
                <a16:creationId xmlns:a16="http://schemas.microsoft.com/office/drawing/2014/main" id="{A4A5AC7D-DDF9-428A-89BF-3F4895D9F62E}"/>
              </a:ext>
            </a:extLst>
          </p:cNvPr>
          <p:cNvCxnSpPr>
            <a:cxnSpLocks/>
          </p:cNvCxnSpPr>
          <p:nvPr/>
        </p:nvCxnSpPr>
        <p:spPr>
          <a:xfrm>
            <a:off x="7393766" y="1198236"/>
            <a:ext cx="0" cy="5593071"/>
          </a:xfrm>
          <a:prstGeom prst="line">
            <a:avLst/>
          </a:prstGeom>
          <a:ln>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3CE8D700-76B6-49CF-93C9-11F8F4643DC4}"/>
              </a:ext>
            </a:extLst>
          </p:cNvPr>
          <p:cNvSpPr txBox="1"/>
          <p:nvPr/>
        </p:nvSpPr>
        <p:spPr>
          <a:xfrm>
            <a:off x="7957638" y="2886821"/>
            <a:ext cx="3691515" cy="960263"/>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a:lnSpc>
                <a:spcPct val="90000"/>
              </a:lnSpc>
              <a:spcAft>
                <a:spcPts val="600"/>
              </a:spcAft>
            </a:pPr>
            <a:r>
              <a:rPr lang="en-US" sz="2400">
                <a:gradFill>
                  <a:gsLst>
                    <a:gs pos="2917">
                      <a:schemeClr val="tx1"/>
                    </a:gs>
                    <a:gs pos="30000">
                      <a:schemeClr val="tx1"/>
                    </a:gs>
                  </a:gsLst>
                  <a:lin ang="5400000" scaled="0"/>
                </a:gradFill>
                <a:cs typeface="Segoe UI"/>
              </a:rPr>
              <a:t>Please insert picture of deliverable</a:t>
            </a:r>
            <a:r>
              <a:rPr lang="en-US" sz="2400">
                <a:cs typeface="Segoe UI"/>
              </a:rPr>
              <a:t> here. </a:t>
            </a:r>
            <a:endParaRPr lang="en-US"/>
          </a:p>
        </p:txBody>
      </p:sp>
      <p:sp>
        <p:nvSpPr>
          <p:cNvPr id="4" name="TextBox 3">
            <a:extLst>
              <a:ext uri="{FF2B5EF4-FFF2-40B4-BE49-F238E27FC236}">
                <a16:creationId xmlns:a16="http://schemas.microsoft.com/office/drawing/2014/main" id="{F697C5C3-7A1A-4EAD-8C7A-F86AB58456FE}"/>
              </a:ext>
            </a:extLst>
          </p:cNvPr>
          <p:cNvSpPr txBox="1"/>
          <p:nvPr/>
        </p:nvSpPr>
        <p:spPr>
          <a:xfrm>
            <a:off x="487883" y="2436497"/>
            <a:ext cx="6443310" cy="1526572"/>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defTabSz="921813">
              <a:spcBef>
                <a:spcPts val="790"/>
              </a:spcBef>
              <a:buSzPct val="90000"/>
              <a:defRPr/>
            </a:pPr>
            <a:r>
              <a:rPr lang="en-US" sz="1600">
                <a:gradFill>
                  <a:gsLst>
                    <a:gs pos="2917">
                      <a:schemeClr val="tx1"/>
                    </a:gs>
                    <a:gs pos="30000">
                      <a:schemeClr val="tx1"/>
                    </a:gs>
                  </a:gsLst>
                  <a:lin ang="5400000" scaled="0"/>
                </a:gradFill>
                <a:latin typeface="+mj-lt"/>
              </a:rPr>
              <a:t>We needed help with keywording our library of icons for an internal database tool. This involved breaking out the visual (physical), conceptual (metaphor), and category (genre) tags for each icon. We have 4,000+ icons that need to be defined and categorized as part of our taxonomy development. </a:t>
            </a:r>
          </a:p>
        </p:txBody>
      </p:sp>
      <p:pic>
        <p:nvPicPr>
          <p:cNvPr id="13" name="Picture 13" descr="A screenshot of a cell phone&#10;&#10;Description generated with very high confidence">
            <a:extLst>
              <a:ext uri="{FF2B5EF4-FFF2-40B4-BE49-F238E27FC236}">
                <a16:creationId xmlns:a16="http://schemas.microsoft.com/office/drawing/2014/main" id="{3CC2E659-542B-4BE5-A497-35A0ADF4A044}"/>
              </a:ext>
            </a:extLst>
          </p:cNvPr>
          <p:cNvPicPr>
            <a:picLocks noChangeAspect="1"/>
          </p:cNvPicPr>
          <p:nvPr/>
        </p:nvPicPr>
        <p:blipFill>
          <a:blip r:embed="rId3"/>
          <a:stretch>
            <a:fillRect/>
          </a:stretch>
        </p:blipFill>
        <p:spPr>
          <a:xfrm>
            <a:off x="7957638" y="2709693"/>
            <a:ext cx="3902002" cy="2404578"/>
          </a:xfrm>
          <a:prstGeom prst="rect">
            <a:avLst/>
          </a:prstGeom>
        </p:spPr>
      </p:pic>
      <p:sp>
        <p:nvSpPr>
          <p:cNvPr id="28" name="Freeform 7">
            <a:extLst>
              <a:ext uri="{FF2B5EF4-FFF2-40B4-BE49-F238E27FC236}">
                <a16:creationId xmlns:a16="http://schemas.microsoft.com/office/drawing/2014/main" id="{2738659C-8658-4A7D-8667-8CA8B6137FCC}"/>
              </a:ext>
            </a:extLst>
          </p:cNvPr>
          <p:cNvSpPr/>
          <p:nvPr/>
        </p:nvSpPr>
        <p:spPr>
          <a:xfrm>
            <a:off x="7695919" y="5380400"/>
            <a:ext cx="4402340" cy="197981"/>
          </a:xfrm>
          <a:custGeom>
            <a:avLst/>
            <a:gdLst>
              <a:gd name="connsiteX0" fmla="*/ 0 w 5753299"/>
              <a:gd name="connsiteY0" fmla="*/ 117605 h 235212"/>
              <a:gd name="connsiteX1" fmla="*/ 0 w 5753299"/>
              <a:gd name="connsiteY1" fmla="*/ 117606 h 235212"/>
              <a:gd name="connsiteX2" fmla="*/ 0 w 5753299"/>
              <a:gd name="connsiteY2" fmla="*/ 117606 h 235212"/>
              <a:gd name="connsiteX3" fmla="*/ 2509403 w 5753299"/>
              <a:gd name="connsiteY3" fmla="*/ 64491 h 235212"/>
              <a:gd name="connsiteX4" fmla="*/ 2449053 w 5753299"/>
              <a:gd name="connsiteY4" fmla="*/ 124841 h 235212"/>
              <a:gd name="connsiteX5" fmla="*/ 2509403 w 5753299"/>
              <a:gd name="connsiteY5" fmla="*/ 185191 h 235212"/>
              <a:gd name="connsiteX6" fmla="*/ 3243894 w 5753299"/>
              <a:gd name="connsiteY6" fmla="*/ 185191 h 235212"/>
              <a:gd name="connsiteX7" fmla="*/ 3304244 w 5753299"/>
              <a:gd name="connsiteY7" fmla="*/ 124841 h 235212"/>
              <a:gd name="connsiteX8" fmla="*/ 3243894 w 5753299"/>
              <a:gd name="connsiteY8" fmla="*/ 64491 h 235212"/>
              <a:gd name="connsiteX9" fmla="*/ 117606 w 5753299"/>
              <a:gd name="connsiteY9" fmla="*/ 0 h 235212"/>
              <a:gd name="connsiteX10" fmla="*/ 5635693 w 5753299"/>
              <a:gd name="connsiteY10" fmla="*/ 0 h 235212"/>
              <a:gd name="connsiteX11" fmla="*/ 5753299 w 5753299"/>
              <a:gd name="connsiteY11" fmla="*/ 117606 h 235212"/>
              <a:gd name="connsiteX12" fmla="*/ 5753298 w 5753299"/>
              <a:gd name="connsiteY12" fmla="*/ 117606 h 235212"/>
              <a:gd name="connsiteX13" fmla="*/ 5635692 w 5753299"/>
              <a:gd name="connsiteY13" fmla="*/ 235212 h 235212"/>
              <a:gd name="connsiteX14" fmla="*/ 117606 w 5753299"/>
              <a:gd name="connsiteY14" fmla="*/ 235211 h 235212"/>
              <a:gd name="connsiteX15" fmla="*/ 9242 w 5753299"/>
              <a:gd name="connsiteY15" fmla="*/ 163383 h 235212"/>
              <a:gd name="connsiteX16" fmla="*/ 0 w 5753299"/>
              <a:gd name="connsiteY16" fmla="*/ 117606 h 235212"/>
              <a:gd name="connsiteX17" fmla="*/ 9242 w 5753299"/>
              <a:gd name="connsiteY17" fmla="*/ 71829 h 235212"/>
              <a:gd name="connsiteX18" fmla="*/ 117606 w 5753299"/>
              <a:gd name="connsiteY18" fmla="*/ 0 h 23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753299" h="235212">
                <a:moveTo>
                  <a:pt x="0" y="117605"/>
                </a:moveTo>
                <a:lnTo>
                  <a:pt x="0" y="117606"/>
                </a:lnTo>
                <a:lnTo>
                  <a:pt x="0" y="117606"/>
                </a:lnTo>
                <a:close/>
                <a:moveTo>
                  <a:pt x="2509403" y="64491"/>
                </a:moveTo>
                <a:cubicBezTo>
                  <a:pt x="2476073" y="64491"/>
                  <a:pt x="2449053" y="91511"/>
                  <a:pt x="2449053" y="124841"/>
                </a:cubicBezTo>
                <a:cubicBezTo>
                  <a:pt x="2449053" y="158171"/>
                  <a:pt x="2476073" y="185191"/>
                  <a:pt x="2509403" y="185191"/>
                </a:cubicBezTo>
                <a:lnTo>
                  <a:pt x="3243894" y="185191"/>
                </a:lnTo>
                <a:cubicBezTo>
                  <a:pt x="3277224" y="185191"/>
                  <a:pt x="3304244" y="158171"/>
                  <a:pt x="3304244" y="124841"/>
                </a:cubicBezTo>
                <a:cubicBezTo>
                  <a:pt x="3304244" y="91511"/>
                  <a:pt x="3277224" y="64491"/>
                  <a:pt x="3243894" y="64491"/>
                </a:cubicBezTo>
                <a:close/>
                <a:moveTo>
                  <a:pt x="117606" y="0"/>
                </a:moveTo>
                <a:lnTo>
                  <a:pt x="5635693" y="0"/>
                </a:lnTo>
                <a:cubicBezTo>
                  <a:pt x="5700645" y="0"/>
                  <a:pt x="5753299" y="52654"/>
                  <a:pt x="5753299" y="117606"/>
                </a:cubicBezTo>
                <a:lnTo>
                  <a:pt x="5753298" y="117606"/>
                </a:lnTo>
                <a:cubicBezTo>
                  <a:pt x="5753298" y="182558"/>
                  <a:pt x="5700644" y="235212"/>
                  <a:pt x="5635692" y="235212"/>
                </a:cubicBezTo>
                <a:lnTo>
                  <a:pt x="117606" y="235211"/>
                </a:lnTo>
                <a:cubicBezTo>
                  <a:pt x="68892" y="235211"/>
                  <a:pt x="27096" y="205593"/>
                  <a:pt x="9242" y="163383"/>
                </a:cubicBezTo>
                <a:lnTo>
                  <a:pt x="0" y="117606"/>
                </a:lnTo>
                <a:lnTo>
                  <a:pt x="9242" y="71829"/>
                </a:lnTo>
                <a:cubicBezTo>
                  <a:pt x="27096" y="29618"/>
                  <a:pt x="68892" y="0"/>
                  <a:pt x="117606"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
        <p:nvSpPr>
          <p:cNvPr id="29" name="Freeform 6">
            <a:extLst>
              <a:ext uri="{FF2B5EF4-FFF2-40B4-BE49-F238E27FC236}">
                <a16:creationId xmlns:a16="http://schemas.microsoft.com/office/drawing/2014/main" id="{37AF4D63-916D-44B7-B5E1-39774B571F7B}"/>
              </a:ext>
            </a:extLst>
          </p:cNvPr>
          <p:cNvSpPr/>
          <p:nvPr/>
        </p:nvSpPr>
        <p:spPr>
          <a:xfrm>
            <a:off x="7828779" y="2590358"/>
            <a:ext cx="4184733" cy="2728690"/>
          </a:xfrm>
          <a:custGeom>
            <a:avLst/>
            <a:gdLst>
              <a:gd name="connsiteX0" fmla="*/ 99390 w 5405918"/>
              <a:gd name="connsiteY0" fmla="*/ 117481 h 3687362"/>
              <a:gd name="connsiteX1" fmla="*/ 99390 w 5405918"/>
              <a:gd name="connsiteY1" fmla="*/ 3519754 h 3687362"/>
              <a:gd name="connsiteX2" fmla="*/ 5289801 w 5405918"/>
              <a:gd name="connsiteY2" fmla="*/ 3519754 h 3687362"/>
              <a:gd name="connsiteX3" fmla="*/ 5289801 w 5405918"/>
              <a:gd name="connsiteY3" fmla="*/ 117481 h 3687362"/>
              <a:gd name="connsiteX4" fmla="*/ 126071 w 5405918"/>
              <a:gd name="connsiteY4" fmla="*/ 0 h 3687362"/>
              <a:gd name="connsiteX5" fmla="*/ 5279847 w 5405918"/>
              <a:gd name="connsiteY5" fmla="*/ 0 h 3687362"/>
              <a:gd name="connsiteX6" fmla="*/ 5405918 w 5405918"/>
              <a:gd name="connsiteY6" fmla="*/ 126071 h 3687362"/>
              <a:gd name="connsiteX7" fmla="*/ 5405918 w 5405918"/>
              <a:gd name="connsiteY7" fmla="*/ 3561291 h 3687362"/>
              <a:gd name="connsiteX8" fmla="*/ 5279847 w 5405918"/>
              <a:gd name="connsiteY8" fmla="*/ 3687362 h 3687362"/>
              <a:gd name="connsiteX9" fmla="*/ 126071 w 5405918"/>
              <a:gd name="connsiteY9" fmla="*/ 3687362 h 3687362"/>
              <a:gd name="connsiteX10" fmla="*/ 0 w 5405918"/>
              <a:gd name="connsiteY10" fmla="*/ 3561291 h 3687362"/>
              <a:gd name="connsiteX11" fmla="*/ 0 w 5405918"/>
              <a:gd name="connsiteY11" fmla="*/ 126071 h 3687362"/>
              <a:gd name="connsiteX12" fmla="*/ 126071 w 5405918"/>
              <a:gd name="connsiteY12" fmla="*/ 0 h 3687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05918" h="3687362">
                <a:moveTo>
                  <a:pt x="99390" y="117481"/>
                </a:moveTo>
                <a:lnTo>
                  <a:pt x="99390" y="3519754"/>
                </a:lnTo>
                <a:lnTo>
                  <a:pt x="5289801" y="3519754"/>
                </a:lnTo>
                <a:lnTo>
                  <a:pt x="5289801" y="117481"/>
                </a:lnTo>
                <a:close/>
                <a:moveTo>
                  <a:pt x="126071" y="0"/>
                </a:moveTo>
                <a:lnTo>
                  <a:pt x="5279847" y="0"/>
                </a:lnTo>
                <a:cubicBezTo>
                  <a:pt x="5349474" y="0"/>
                  <a:pt x="5405918" y="56444"/>
                  <a:pt x="5405918" y="126071"/>
                </a:cubicBezTo>
                <a:lnTo>
                  <a:pt x="5405918" y="3561291"/>
                </a:lnTo>
                <a:cubicBezTo>
                  <a:pt x="5405918" y="3630918"/>
                  <a:pt x="5349474" y="3687362"/>
                  <a:pt x="5279847" y="3687362"/>
                </a:cubicBezTo>
                <a:lnTo>
                  <a:pt x="126071" y="3687362"/>
                </a:lnTo>
                <a:cubicBezTo>
                  <a:pt x="56444" y="3687362"/>
                  <a:pt x="0" y="3630918"/>
                  <a:pt x="0" y="3561291"/>
                </a:cubicBezTo>
                <a:lnTo>
                  <a:pt x="0" y="126071"/>
                </a:lnTo>
                <a:cubicBezTo>
                  <a:pt x="0" y="56444"/>
                  <a:pt x="56444" y="0"/>
                  <a:pt x="126071"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Tree>
    <p:extLst>
      <p:ext uri="{BB962C8B-B14F-4D97-AF65-F5344CB8AC3E}">
        <p14:creationId xmlns:p14="http://schemas.microsoft.com/office/powerpoint/2010/main" val="93144985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F163E-1404-4063-9FFA-A867103FF7A5}"/>
              </a:ext>
            </a:extLst>
          </p:cNvPr>
          <p:cNvSpPr>
            <a:spLocks noGrp="1"/>
          </p:cNvSpPr>
          <p:nvPr>
            <p:ph type="title"/>
          </p:nvPr>
        </p:nvSpPr>
        <p:spPr>
          <a:xfrm>
            <a:off x="362989" y="510000"/>
            <a:ext cx="8961911" cy="395204"/>
          </a:xfrm>
        </p:spPr>
        <p:txBody>
          <a:bodyPr/>
          <a:lstStyle/>
          <a:p>
            <a:r>
              <a:rPr lang="en-US" sz="3650">
                <a:solidFill>
                  <a:srgbClr val="525252"/>
                </a:solidFill>
              </a:rPr>
              <a:t>Case Study – </a:t>
            </a:r>
            <a:r>
              <a:rPr lang="en-US" sz="3650">
                <a:solidFill>
                  <a:srgbClr val="525252"/>
                </a:solidFill>
                <a:cs typeface="Segoe UI Light"/>
              </a:rPr>
              <a:t>Design &amp; Creative / Illustration </a:t>
            </a:r>
          </a:p>
        </p:txBody>
      </p:sp>
      <p:sp>
        <p:nvSpPr>
          <p:cNvPr id="17" name="Contrast instructions text box">
            <a:extLst>
              <a:ext uri="{FF2B5EF4-FFF2-40B4-BE49-F238E27FC236}">
                <a16:creationId xmlns:a16="http://schemas.microsoft.com/office/drawing/2014/main" id="{0BA9208B-2D71-449C-BD88-B854FB51979D}"/>
              </a:ext>
            </a:extLst>
          </p:cNvPr>
          <p:cNvSpPr txBox="1">
            <a:spLocks/>
          </p:cNvSpPr>
          <p:nvPr/>
        </p:nvSpPr>
        <p:spPr bwMode="auto">
          <a:xfrm>
            <a:off x="570516" y="4105448"/>
            <a:ext cx="5823079" cy="736612"/>
          </a:xfrm>
          <a:prstGeom prst="rect">
            <a:avLst/>
          </a:prstGeom>
        </p:spPr>
        <p:txBody>
          <a:bodyPr wrap="square" lIns="0" tIns="0" rIns="0" bIns="0" anchor="t">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defTabSz="921813">
              <a:buNone/>
              <a:defRPr/>
            </a:pPr>
            <a:r>
              <a:rPr lang="en-US" sz="1400">
                <a:solidFill>
                  <a:srgbClr val="000000"/>
                </a:solidFill>
              </a:rPr>
              <a:t>“Wonderful working with Vicki, she understood our ask and had a quick turnaround.”</a:t>
            </a:r>
          </a:p>
          <a:p>
            <a:pPr marL="0" indent="0" defTabSz="921813">
              <a:lnSpc>
                <a:spcPct val="100000"/>
              </a:lnSpc>
              <a:spcBef>
                <a:spcPts val="790"/>
              </a:spcBef>
              <a:buNone/>
              <a:defRPr/>
            </a:pPr>
            <a:endParaRPr lang="en-US" sz="1600">
              <a:solidFill>
                <a:schemeClr val="bg2">
                  <a:lumMod val="50000"/>
                </a:schemeClr>
              </a:solidFill>
              <a:cs typeface="Segoe UI Light"/>
            </a:endParaRPr>
          </a:p>
        </p:txBody>
      </p:sp>
      <p:sp>
        <p:nvSpPr>
          <p:cNvPr id="33" name="Contrast instructions text box">
            <a:extLst>
              <a:ext uri="{FF2B5EF4-FFF2-40B4-BE49-F238E27FC236}">
                <a16:creationId xmlns:a16="http://schemas.microsoft.com/office/drawing/2014/main" id="{01D79598-BF28-4A0A-9DE9-D221B4C1FC93}"/>
              </a:ext>
            </a:extLst>
          </p:cNvPr>
          <p:cNvSpPr txBox="1">
            <a:spLocks/>
          </p:cNvSpPr>
          <p:nvPr/>
        </p:nvSpPr>
        <p:spPr>
          <a:xfrm>
            <a:off x="615680" y="2414852"/>
            <a:ext cx="6006437" cy="1112099"/>
          </a:xfrm>
          <a:prstGeom prst="rect">
            <a:avLst/>
          </a:prstGeom>
        </p:spPr>
        <p:txBody>
          <a:bodyPr wrap="square" lIns="0" tIns="0" rIns="0" bIns="0" anchor="t">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21813">
              <a:buNone/>
              <a:defRPr/>
            </a:pPr>
            <a:r>
              <a:rPr lang="en-GB" sz="1600">
                <a:cs typeface="Segoe UI Light"/>
              </a:rPr>
              <a:t>Our animator had 4 other videos on his plate, so we decided to </a:t>
            </a:r>
          </a:p>
          <a:p>
            <a:pPr defTabSz="921813">
              <a:buNone/>
              <a:defRPr/>
            </a:pPr>
            <a:r>
              <a:rPr lang="en-GB" sz="1600">
                <a:cs typeface="Segoe UI Light"/>
              </a:rPr>
              <a:t>outsource this project. The characters came back on point – it saved</a:t>
            </a:r>
          </a:p>
          <a:p>
            <a:pPr defTabSz="921813">
              <a:buNone/>
              <a:defRPr/>
            </a:pPr>
            <a:r>
              <a:rPr lang="en-GB" sz="1600">
                <a:cs typeface="Segoe UI Light"/>
              </a:rPr>
              <a:t>us so much time! We are happy to work with Vicki again!</a:t>
            </a:r>
          </a:p>
          <a:p>
            <a:pPr marL="0" indent="0" defTabSz="921813">
              <a:lnSpc>
                <a:spcPct val="100000"/>
              </a:lnSpc>
              <a:spcBef>
                <a:spcPts val="790"/>
              </a:spcBef>
              <a:buNone/>
              <a:defRPr/>
            </a:pPr>
            <a:endParaRPr lang="en-US" sz="1600">
              <a:solidFill>
                <a:schemeClr val="bg2">
                  <a:lumMod val="50000"/>
                </a:schemeClr>
              </a:solidFill>
              <a:cs typeface="Segoe UI" panose="020B0502040204020203" pitchFamily="34" charset="0"/>
            </a:endParaRPr>
          </a:p>
        </p:txBody>
      </p:sp>
      <p:sp>
        <p:nvSpPr>
          <p:cNvPr id="20" name="Rectangle 19" hidden="1">
            <a:extLst>
              <a:ext uri="{FF2B5EF4-FFF2-40B4-BE49-F238E27FC236}">
                <a16:creationId xmlns:a16="http://schemas.microsoft.com/office/drawing/2014/main" id="{D60841D3-09F0-43F5-B950-B187B27BF30C}"/>
              </a:ext>
            </a:extLst>
          </p:cNvPr>
          <p:cNvSpPr/>
          <p:nvPr/>
        </p:nvSpPr>
        <p:spPr bwMode="auto">
          <a:xfrm>
            <a:off x="4765201" y="4117851"/>
            <a:ext cx="2466627" cy="487997"/>
          </a:xfrm>
          <a:prstGeom prst="rect">
            <a:avLst/>
          </a:prstGeom>
          <a:solidFill>
            <a:srgbClr val="F9F9F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52" name="Group 3">
            <a:extLst>
              <a:ext uri="{FF2B5EF4-FFF2-40B4-BE49-F238E27FC236}">
                <a16:creationId xmlns:a16="http://schemas.microsoft.com/office/drawing/2014/main" id="{BC3F6510-CA91-4AA8-94E5-A0B9625D051D}"/>
              </a:ext>
            </a:extLst>
          </p:cNvPr>
          <p:cNvGrpSpPr>
            <a:grpSpLocks/>
          </p:cNvGrpSpPr>
          <p:nvPr/>
        </p:nvGrpSpPr>
        <p:grpSpPr bwMode="auto">
          <a:xfrm>
            <a:off x="0" y="185067"/>
            <a:ext cx="1900827" cy="113337"/>
            <a:chOff x="571500" y="1133476"/>
            <a:chExt cx="1863725" cy="111125"/>
          </a:xfrm>
        </p:grpSpPr>
        <p:sp>
          <p:nvSpPr>
            <p:cNvPr id="53" name="Rectangle 52">
              <a:extLst>
                <a:ext uri="{FF2B5EF4-FFF2-40B4-BE49-F238E27FC236}">
                  <a16:creationId xmlns:a16="http://schemas.microsoft.com/office/drawing/2014/main" id="{DD34AE41-3073-4DD1-B2EC-AF5735514FAC}"/>
                </a:ext>
              </a:extLst>
            </p:cNvPr>
            <p:cNvSpPr/>
            <p:nvPr/>
          </p:nvSpPr>
          <p:spPr bwMode="auto">
            <a:xfrm>
              <a:off x="1993900" y="1133476"/>
              <a:ext cx="441325" cy="111125"/>
            </a:xfrm>
            <a:prstGeom prst="rect">
              <a:avLst/>
            </a:prstGeom>
            <a:solidFill>
              <a:srgbClr val="58595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54" name="Rectangle 53">
              <a:extLst>
                <a:ext uri="{FF2B5EF4-FFF2-40B4-BE49-F238E27FC236}">
                  <a16:creationId xmlns:a16="http://schemas.microsoft.com/office/drawing/2014/main" id="{5432019D-5D7B-4C33-B05E-B243033ABF8F}"/>
                </a:ext>
              </a:extLst>
            </p:cNvPr>
            <p:cNvSpPr/>
            <p:nvPr/>
          </p:nvSpPr>
          <p:spPr bwMode="auto">
            <a:xfrm>
              <a:off x="571500" y="1133476"/>
              <a:ext cx="1504950" cy="11112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a:gradFill>
                  <a:gsLst>
                    <a:gs pos="0">
                      <a:srgbClr val="FFFFFF"/>
                    </a:gs>
                    <a:gs pos="100000">
                      <a:srgbClr val="FFFFFF"/>
                    </a:gs>
                  </a:gsLst>
                  <a:lin ang="5400000" scaled="0"/>
                </a:gradFill>
                <a:ea typeface="Segoe UI" pitchFamily="34" charset="0"/>
                <a:cs typeface="Segoe UI" pitchFamily="34" charset="0"/>
              </a:endParaRPr>
            </a:p>
          </p:txBody>
        </p:sp>
      </p:grpSp>
      <p:sp>
        <p:nvSpPr>
          <p:cNvPr id="43" name="TextBox 42">
            <a:extLst>
              <a:ext uri="{FF2B5EF4-FFF2-40B4-BE49-F238E27FC236}">
                <a16:creationId xmlns:a16="http://schemas.microsoft.com/office/drawing/2014/main" id="{121C4A57-9C39-4C09-AB9E-221E8DB11CA5}"/>
              </a:ext>
            </a:extLst>
          </p:cNvPr>
          <p:cNvSpPr txBox="1"/>
          <p:nvPr/>
        </p:nvSpPr>
        <p:spPr>
          <a:xfrm>
            <a:off x="362989" y="3565924"/>
            <a:ext cx="3043013" cy="572464"/>
          </a:xfrm>
          <a:prstGeom prst="rect">
            <a:avLst/>
          </a:prstGeom>
          <a:noFill/>
        </p:spPr>
        <p:txBody>
          <a:bodyPr wrap="none" lIns="182880" tIns="146304" rIns="182880" bIns="146304" rtlCol="0">
            <a:spAutoFit/>
          </a:bodyPr>
          <a:lstStyle>
            <a:defPPr>
              <a:defRPr lang="en-US"/>
            </a:defPPr>
            <a:lvl1pPr>
              <a:lnSpc>
                <a:spcPct val="90000"/>
              </a:lnSpc>
              <a:spcAft>
                <a:spcPts val="600"/>
              </a:spcAft>
              <a:defRPr sz="2000">
                <a:gradFill>
                  <a:gsLst>
                    <a:gs pos="2917">
                      <a:schemeClr val="tx1"/>
                    </a:gs>
                    <a:gs pos="30000">
                      <a:schemeClr val="tx1"/>
                    </a:gs>
                  </a:gsLst>
                  <a:lin ang="5400000" scaled="0"/>
                </a:gradFill>
              </a:defRPr>
            </a:lvl1pPr>
          </a:lstStyle>
          <a:p>
            <a:r>
              <a:rPr lang="en-US">
                <a:solidFill>
                  <a:srgbClr val="002050"/>
                </a:solidFill>
              </a:rPr>
              <a:t>Feedback to Freelancer</a:t>
            </a:r>
          </a:p>
        </p:txBody>
      </p:sp>
      <p:sp>
        <p:nvSpPr>
          <p:cNvPr id="45" name="TextBox 44">
            <a:extLst>
              <a:ext uri="{FF2B5EF4-FFF2-40B4-BE49-F238E27FC236}">
                <a16:creationId xmlns:a16="http://schemas.microsoft.com/office/drawing/2014/main" id="{88EC9D3D-B3C2-4C03-96AB-3CE25631273A}"/>
              </a:ext>
            </a:extLst>
          </p:cNvPr>
          <p:cNvSpPr txBox="1"/>
          <p:nvPr/>
        </p:nvSpPr>
        <p:spPr>
          <a:xfrm>
            <a:off x="442640" y="1808634"/>
            <a:ext cx="1309461" cy="627864"/>
          </a:xfrm>
          <a:prstGeom prst="rect">
            <a:avLst/>
          </a:prstGeom>
          <a:noFill/>
        </p:spPr>
        <p:txBody>
          <a:bodyPr wrap="square" lIns="182880" tIns="146304" rIns="182880" bIns="146304" rtlCol="0">
            <a:spAutoFit/>
          </a:bodyPr>
          <a:lstStyle>
            <a:defPPr>
              <a:defRPr lang="en-US"/>
            </a:defPPr>
            <a:lvl1pPr>
              <a:lnSpc>
                <a:spcPct val="90000"/>
              </a:lnSpc>
              <a:spcAft>
                <a:spcPts val="600"/>
              </a:spcAft>
              <a:defRPr sz="2400">
                <a:gradFill>
                  <a:gsLst>
                    <a:gs pos="2917">
                      <a:schemeClr val="tx1"/>
                    </a:gs>
                    <a:gs pos="30000">
                      <a:schemeClr val="tx1"/>
                    </a:gs>
                  </a:gsLst>
                  <a:lin ang="5400000" scaled="0"/>
                </a:gradFill>
              </a:defRPr>
            </a:lvl1pPr>
          </a:lstStyle>
          <a:p>
            <a:r>
              <a:rPr lang="en-US">
                <a:solidFill>
                  <a:srgbClr val="002050"/>
                </a:solidFill>
              </a:rPr>
              <a:t>Project</a:t>
            </a:r>
          </a:p>
        </p:txBody>
      </p:sp>
      <p:sp>
        <p:nvSpPr>
          <p:cNvPr id="49" name="TextBox 48">
            <a:extLst>
              <a:ext uri="{FF2B5EF4-FFF2-40B4-BE49-F238E27FC236}">
                <a16:creationId xmlns:a16="http://schemas.microsoft.com/office/drawing/2014/main" id="{6933990A-31F5-4679-B2E0-32AADDD2D822}"/>
              </a:ext>
            </a:extLst>
          </p:cNvPr>
          <p:cNvSpPr txBox="1"/>
          <p:nvPr/>
        </p:nvSpPr>
        <p:spPr>
          <a:xfrm>
            <a:off x="7472418" y="1808634"/>
            <a:ext cx="1951303" cy="627864"/>
          </a:xfrm>
          <a:prstGeom prst="rect">
            <a:avLst/>
          </a:prstGeom>
          <a:noFill/>
        </p:spPr>
        <p:txBody>
          <a:bodyPr wrap="none" lIns="182880" tIns="146304" rIns="182880" bIns="146304" rtlCol="0">
            <a:spAutoFit/>
          </a:bodyPr>
          <a:lstStyle/>
          <a:p>
            <a:pPr>
              <a:lnSpc>
                <a:spcPct val="90000"/>
              </a:lnSpc>
              <a:spcAft>
                <a:spcPts val="600"/>
              </a:spcAft>
            </a:pPr>
            <a:r>
              <a:rPr lang="en-US" sz="2400">
                <a:solidFill>
                  <a:srgbClr val="002050"/>
                </a:solidFill>
              </a:rPr>
              <a:t>Deliverable</a:t>
            </a:r>
          </a:p>
        </p:txBody>
      </p:sp>
      <p:cxnSp>
        <p:nvCxnSpPr>
          <p:cNvPr id="50" name="Straight Connector 49">
            <a:extLst>
              <a:ext uri="{FF2B5EF4-FFF2-40B4-BE49-F238E27FC236}">
                <a16:creationId xmlns:a16="http://schemas.microsoft.com/office/drawing/2014/main" id="{A4A5AC7D-DDF9-428A-89BF-3F4895D9F62E}"/>
              </a:ext>
            </a:extLst>
          </p:cNvPr>
          <p:cNvCxnSpPr>
            <a:cxnSpLocks/>
          </p:cNvCxnSpPr>
          <p:nvPr/>
        </p:nvCxnSpPr>
        <p:spPr>
          <a:xfrm>
            <a:off x="7291357" y="1209614"/>
            <a:ext cx="0" cy="5593071"/>
          </a:xfrm>
          <a:prstGeom prst="line">
            <a:avLst/>
          </a:prstGeom>
          <a:ln>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3CE8D700-76B6-49CF-93C9-11F8F4643DC4}"/>
              </a:ext>
            </a:extLst>
          </p:cNvPr>
          <p:cNvSpPr txBox="1"/>
          <p:nvPr/>
        </p:nvSpPr>
        <p:spPr>
          <a:xfrm>
            <a:off x="7957638" y="2886821"/>
            <a:ext cx="3691515" cy="960263"/>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a:lnSpc>
                <a:spcPct val="90000"/>
              </a:lnSpc>
              <a:spcAft>
                <a:spcPts val="600"/>
              </a:spcAft>
            </a:pPr>
            <a:r>
              <a:rPr lang="en-US" sz="2400">
                <a:gradFill>
                  <a:gsLst>
                    <a:gs pos="2917">
                      <a:schemeClr val="tx1"/>
                    </a:gs>
                    <a:gs pos="30000">
                      <a:schemeClr val="tx1"/>
                    </a:gs>
                  </a:gsLst>
                  <a:lin ang="5400000" scaled="0"/>
                </a:gradFill>
                <a:cs typeface="Segoe UI"/>
              </a:rPr>
              <a:t>Please insert picture of deliverable</a:t>
            </a:r>
            <a:r>
              <a:rPr lang="en-US" sz="2400">
                <a:cs typeface="Segoe UI"/>
              </a:rPr>
              <a:t> here. </a:t>
            </a:r>
            <a:endParaRPr lang="en-US"/>
          </a:p>
        </p:txBody>
      </p:sp>
      <p:pic>
        <p:nvPicPr>
          <p:cNvPr id="4" name="Picture 5" descr="A close up of a sign&#10;&#10;Description generated with high confidence">
            <a:extLst>
              <a:ext uri="{FF2B5EF4-FFF2-40B4-BE49-F238E27FC236}">
                <a16:creationId xmlns:a16="http://schemas.microsoft.com/office/drawing/2014/main" id="{12C240CA-9D84-417F-B45B-2477C2682735}"/>
              </a:ext>
            </a:extLst>
          </p:cNvPr>
          <p:cNvPicPr>
            <a:picLocks noChangeAspect="1"/>
          </p:cNvPicPr>
          <p:nvPr/>
        </p:nvPicPr>
        <p:blipFill>
          <a:blip r:embed="rId3"/>
          <a:stretch>
            <a:fillRect/>
          </a:stretch>
        </p:blipFill>
        <p:spPr>
          <a:xfrm>
            <a:off x="7929329" y="2615903"/>
            <a:ext cx="3822310" cy="2107793"/>
          </a:xfrm>
          <a:prstGeom prst="rect">
            <a:avLst/>
          </a:prstGeom>
        </p:spPr>
      </p:pic>
      <p:sp>
        <p:nvSpPr>
          <p:cNvPr id="28" name="Freeform 6">
            <a:extLst>
              <a:ext uri="{FF2B5EF4-FFF2-40B4-BE49-F238E27FC236}">
                <a16:creationId xmlns:a16="http://schemas.microsoft.com/office/drawing/2014/main" id="{E4ED731D-B4E1-4653-8F8D-4E0D370FEB3D}"/>
              </a:ext>
            </a:extLst>
          </p:cNvPr>
          <p:cNvSpPr/>
          <p:nvPr/>
        </p:nvSpPr>
        <p:spPr>
          <a:xfrm>
            <a:off x="7748118" y="2414852"/>
            <a:ext cx="4184733" cy="2728690"/>
          </a:xfrm>
          <a:custGeom>
            <a:avLst/>
            <a:gdLst>
              <a:gd name="connsiteX0" fmla="*/ 99390 w 5405918"/>
              <a:gd name="connsiteY0" fmla="*/ 117481 h 3687362"/>
              <a:gd name="connsiteX1" fmla="*/ 99390 w 5405918"/>
              <a:gd name="connsiteY1" fmla="*/ 3519754 h 3687362"/>
              <a:gd name="connsiteX2" fmla="*/ 5289801 w 5405918"/>
              <a:gd name="connsiteY2" fmla="*/ 3519754 h 3687362"/>
              <a:gd name="connsiteX3" fmla="*/ 5289801 w 5405918"/>
              <a:gd name="connsiteY3" fmla="*/ 117481 h 3687362"/>
              <a:gd name="connsiteX4" fmla="*/ 126071 w 5405918"/>
              <a:gd name="connsiteY4" fmla="*/ 0 h 3687362"/>
              <a:gd name="connsiteX5" fmla="*/ 5279847 w 5405918"/>
              <a:gd name="connsiteY5" fmla="*/ 0 h 3687362"/>
              <a:gd name="connsiteX6" fmla="*/ 5405918 w 5405918"/>
              <a:gd name="connsiteY6" fmla="*/ 126071 h 3687362"/>
              <a:gd name="connsiteX7" fmla="*/ 5405918 w 5405918"/>
              <a:gd name="connsiteY7" fmla="*/ 3561291 h 3687362"/>
              <a:gd name="connsiteX8" fmla="*/ 5279847 w 5405918"/>
              <a:gd name="connsiteY8" fmla="*/ 3687362 h 3687362"/>
              <a:gd name="connsiteX9" fmla="*/ 126071 w 5405918"/>
              <a:gd name="connsiteY9" fmla="*/ 3687362 h 3687362"/>
              <a:gd name="connsiteX10" fmla="*/ 0 w 5405918"/>
              <a:gd name="connsiteY10" fmla="*/ 3561291 h 3687362"/>
              <a:gd name="connsiteX11" fmla="*/ 0 w 5405918"/>
              <a:gd name="connsiteY11" fmla="*/ 126071 h 3687362"/>
              <a:gd name="connsiteX12" fmla="*/ 126071 w 5405918"/>
              <a:gd name="connsiteY12" fmla="*/ 0 h 3687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05918" h="3687362">
                <a:moveTo>
                  <a:pt x="99390" y="117481"/>
                </a:moveTo>
                <a:lnTo>
                  <a:pt x="99390" y="3519754"/>
                </a:lnTo>
                <a:lnTo>
                  <a:pt x="5289801" y="3519754"/>
                </a:lnTo>
                <a:lnTo>
                  <a:pt x="5289801" y="117481"/>
                </a:lnTo>
                <a:close/>
                <a:moveTo>
                  <a:pt x="126071" y="0"/>
                </a:moveTo>
                <a:lnTo>
                  <a:pt x="5279847" y="0"/>
                </a:lnTo>
                <a:cubicBezTo>
                  <a:pt x="5349474" y="0"/>
                  <a:pt x="5405918" y="56444"/>
                  <a:pt x="5405918" y="126071"/>
                </a:cubicBezTo>
                <a:lnTo>
                  <a:pt x="5405918" y="3561291"/>
                </a:lnTo>
                <a:cubicBezTo>
                  <a:pt x="5405918" y="3630918"/>
                  <a:pt x="5349474" y="3687362"/>
                  <a:pt x="5279847" y="3687362"/>
                </a:cubicBezTo>
                <a:lnTo>
                  <a:pt x="126071" y="3687362"/>
                </a:lnTo>
                <a:cubicBezTo>
                  <a:pt x="56444" y="3687362"/>
                  <a:pt x="0" y="3630918"/>
                  <a:pt x="0" y="3561291"/>
                </a:cubicBezTo>
                <a:lnTo>
                  <a:pt x="0" y="126071"/>
                </a:lnTo>
                <a:cubicBezTo>
                  <a:pt x="0" y="56444"/>
                  <a:pt x="56444" y="0"/>
                  <a:pt x="126071"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
        <p:nvSpPr>
          <p:cNvPr id="29" name="Freeform 7">
            <a:extLst>
              <a:ext uri="{FF2B5EF4-FFF2-40B4-BE49-F238E27FC236}">
                <a16:creationId xmlns:a16="http://schemas.microsoft.com/office/drawing/2014/main" id="{1F2A4085-B0E7-454C-8A58-3E87E2598B4C}"/>
              </a:ext>
            </a:extLst>
          </p:cNvPr>
          <p:cNvSpPr/>
          <p:nvPr/>
        </p:nvSpPr>
        <p:spPr>
          <a:xfrm>
            <a:off x="7615258" y="5204894"/>
            <a:ext cx="4402340" cy="197981"/>
          </a:xfrm>
          <a:custGeom>
            <a:avLst/>
            <a:gdLst>
              <a:gd name="connsiteX0" fmla="*/ 0 w 5753299"/>
              <a:gd name="connsiteY0" fmla="*/ 117605 h 235212"/>
              <a:gd name="connsiteX1" fmla="*/ 0 w 5753299"/>
              <a:gd name="connsiteY1" fmla="*/ 117606 h 235212"/>
              <a:gd name="connsiteX2" fmla="*/ 0 w 5753299"/>
              <a:gd name="connsiteY2" fmla="*/ 117606 h 235212"/>
              <a:gd name="connsiteX3" fmla="*/ 2509403 w 5753299"/>
              <a:gd name="connsiteY3" fmla="*/ 64491 h 235212"/>
              <a:gd name="connsiteX4" fmla="*/ 2449053 w 5753299"/>
              <a:gd name="connsiteY4" fmla="*/ 124841 h 235212"/>
              <a:gd name="connsiteX5" fmla="*/ 2509403 w 5753299"/>
              <a:gd name="connsiteY5" fmla="*/ 185191 h 235212"/>
              <a:gd name="connsiteX6" fmla="*/ 3243894 w 5753299"/>
              <a:gd name="connsiteY6" fmla="*/ 185191 h 235212"/>
              <a:gd name="connsiteX7" fmla="*/ 3304244 w 5753299"/>
              <a:gd name="connsiteY7" fmla="*/ 124841 h 235212"/>
              <a:gd name="connsiteX8" fmla="*/ 3243894 w 5753299"/>
              <a:gd name="connsiteY8" fmla="*/ 64491 h 235212"/>
              <a:gd name="connsiteX9" fmla="*/ 117606 w 5753299"/>
              <a:gd name="connsiteY9" fmla="*/ 0 h 235212"/>
              <a:gd name="connsiteX10" fmla="*/ 5635693 w 5753299"/>
              <a:gd name="connsiteY10" fmla="*/ 0 h 235212"/>
              <a:gd name="connsiteX11" fmla="*/ 5753299 w 5753299"/>
              <a:gd name="connsiteY11" fmla="*/ 117606 h 235212"/>
              <a:gd name="connsiteX12" fmla="*/ 5753298 w 5753299"/>
              <a:gd name="connsiteY12" fmla="*/ 117606 h 235212"/>
              <a:gd name="connsiteX13" fmla="*/ 5635692 w 5753299"/>
              <a:gd name="connsiteY13" fmla="*/ 235212 h 235212"/>
              <a:gd name="connsiteX14" fmla="*/ 117606 w 5753299"/>
              <a:gd name="connsiteY14" fmla="*/ 235211 h 235212"/>
              <a:gd name="connsiteX15" fmla="*/ 9242 w 5753299"/>
              <a:gd name="connsiteY15" fmla="*/ 163383 h 235212"/>
              <a:gd name="connsiteX16" fmla="*/ 0 w 5753299"/>
              <a:gd name="connsiteY16" fmla="*/ 117606 h 235212"/>
              <a:gd name="connsiteX17" fmla="*/ 9242 w 5753299"/>
              <a:gd name="connsiteY17" fmla="*/ 71829 h 235212"/>
              <a:gd name="connsiteX18" fmla="*/ 117606 w 5753299"/>
              <a:gd name="connsiteY18" fmla="*/ 0 h 23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753299" h="235212">
                <a:moveTo>
                  <a:pt x="0" y="117605"/>
                </a:moveTo>
                <a:lnTo>
                  <a:pt x="0" y="117606"/>
                </a:lnTo>
                <a:lnTo>
                  <a:pt x="0" y="117606"/>
                </a:lnTo>
                <a:close/>
                <a:moveTo>
                  <a:pt x="2509403" y="64491"/>
                </a:moveTo>
                <a:cubicBezTo>
                  <a:pt x="2476073" y="64491"/>
                  <a:pt x="2449053" y="91511"/>
                  <a:pt x="2449053" y="124841"/>
                </a:cubicBezTo>
                <a:cubicBezTo>
                  <a:pt x="2449053" y="158171"/>
                  <a:pt x="2476073" y="185191"/>
                  <a:pt x="2509403" y="185191"/>
                </a:cubicBezTo>
                <a:lnTo>
                  <a:pt x="3243894" y="185191"/>
                </a:lnTo>
                <a:cubicBezTo>
                  <a:pt x="3277224" y="185191"/>
                  <a:pt x="3304244" y="158171"/>
                  <a:pt x="3304244" y="124841"/>
                </a:cubicBezTo>
                <a:cubicBezTo>
                  <a:pt x="3304244" y="91511"/>
                  <a:pt x="3277224" y="64491"/>
                  <a:pt x="3243894" y="64491"/>
                </a:cubicBezTo>
                <a:close/>
                <a:moveTo>
                  <a:pt x="117606" y="0"/>
                </a:moveTo>
                <a:lnTo>
                  <a:pt x="5635693" y="0"/>
                </a:lnTo>
                <a:cubicBezTo>
                  <a:pt x="5700645" y="0"/>
                  <a:pt x="5753299" y="52654"/>
                  <a:pt x="5753299" y="117606"/>
                </a:cubicBezTo>
                <a:lnTo>
                  <a:pt x="5753298" y="117606"/>
                </a:lnTo>
                <a:cubicBezTo>
                  <a:pt x="5753298" y="182558"/>
                  <a:pt x="5700644" y="235212"/>
                  <a:pt x="5635692" y="235212"/>
                </a:cubicBezTo>
                <a:lnTo>
                  <a:pt x="117606" y="235211"/>
                </a:lnTo>
                <a:cubicBezTo>
                  <a:pt x="68892" y="235211"/>
                  <a:pt x="27096" y="205593"/>
                  <a:pt x="9242" y="163383"/>
                </a:cubicBezTo>
                <a:lnTo>
                  <a:pt x="0" y="117606"/>
                </a:lnTo>
                <a:lnTo>
                  <a:pt x="9242" y="71829"/>
                </a:lnTo>
                <a:cubicBezTo>
                  <a:pt x="27096" y="29618"/>
                  <a:pt x="68892" y="0"/>
                  <a:pt x="117606"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Tree>
    <p:extLst>
      <p:ext uri="{BB962C8B-B14F-4D97-AF65-F5344CB8AC3E}">
        <p14:creationId xmlns:p14="http://schemas.microsoft.com/office/powerpoint/2010/main" val="111334942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F163E-1404-4063-9FFA-A867103FF7A5}"/>
              </a:ext>
            </a:extLst>
          </p:cNvPr>
          <p:cNvSpPr>
            <a:spLocks noGrp="1"/>
          </p:cNvSpPr>
          <p:nvPr>
            <p:ph type="title"/>
          </p:nvPr>
        </p:nvSpPr>
        <p:spPr>
          <a:xfrm>
            <a:off x="362989" y="510000"/>
            <a:ext cx="8961911" cy="395204"/>
          </a:xfrm>
        </p:spPr>
        <p:txBody>
          <a:bodyPr/>
          <a:lstStyle/>
          <a:p>
            <a:r>
              <a:rPr lang="en-US" sz="3200">
                <a:solidFill>
                  <a:srgbClr val="525252"/>
                </a:solidFill>
              </a:rPr>
              <a:t>Case Study –Design infographic using a small business ppt deck as source material</a:t>
            </a:r>
          </a:p>
          <a:p>
            <a:endParaRPr lang="en-US" sz="3650">
              <a:solidFill>
                <a:srgbClr val="525252"/>
              </a:solidFill>
              <a:cs typeface="Segoe UI Light"/>
            </a:endParaRPr>
          </a:p>
          <a:p>
            <a:endParaRPr lang="en-US" sz="3650">
              <a:solidFill>
                <a:srgbClr val="525252"/>
              </a:solidFill>
              <a:cs typeface="Segoe UI Light"/>
            </a:endParaRPr>
          </a:p>
          <a:p>
            <a:endParaRPr lang="en-US" sz="2400">
              <a:solidFill>
                <a:srgbClr val="525252"/>
              </a:solidFill>
              <a:cs typeface="Segoe UI Light"/>
            </a:endParaRPr>
          </a:p>
          <a:p>
            <a:endParaRPr lang="en-US" sz="3650">
              <a:solidFill>
                <a:srgbClr val="525252"/>
              </a:solidFill>
              <a:cs typeface="Segoe UI Light"/>
            </a:endParaRPr>
          </a:p>
        </p:txBody>
      </p:sp>
      <p:sp>
        <p:nvSpPr>
          <p:cNvPr id="17" name="Contrast instructions text box">
            <a:extLst>
              <a:ext uri="{FF2B5EF4-FFF2-40B4-BE49-F238E27FC236}">
                <a16:creationId xmlns:a16="http://schemas.microsoft.com/office/drawing/2014/main" id="{0BA9208B-2D71-449C-BD88-B854FB51979D}"/>
              </a:ext>
            </a:extLst>
          </p:cNvPr>
          <p:cNvSpPr txBox="1">
            <a:spLocks/>
          </p:cNvSpPr>
          <p:nvPr/>
        </p:nvSpPr>
        <p:spPr bwMode="auto">
          <a:xfrm>
            <a:off x="650167" y="4036786"/>
            <a:ext cx="5823079" cy="1404487"/>
          </a:xfrm>
          <a:prstGeom prst="rect">
            <a:avLst/>
          </a:prstGeom>
        </p:spPr>
        <p:txBody>
          <a:bodyPr wrap="square" lIns="0" tIns="0" rIns="0" bIns="0" anchor="t">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defTabSz="921813">
              <a:buNone/>
              <a:defRPr/>
            </a:pPr>
            <a:r>
              <a:rPr lang="en-US" sz="1400">
                <a:solidFill>
                  <a:srgbClr val="000000"/>
                </a:solidFill>
                <a:cs typeface="Segoe UI Light"/>
              </a:rPr>
              <a:t>"Great work!" I've used Rajdeep on many projects and his work is always very quick (2-4 days) and super helpful to our busy team. Much of the other work has been research oriented; sometimes with graphical summaries. </a:t>
            </a:r>
          </a:p>
          <a:p>
            <a:pPr marL="0" defTabSz="921813">
              <a:buNone/>
              <a:defRPr/>
            </a:pPr>
            <a:endParaRPr lang="en-US" sz="1400">
              <a:solidFill>
                <a:srgbClr val="000000"/>
              </a:solidFill>
              <a:cs typeface="Segoe UI Light"/>
            </a:endParaRPr>
          </a:p>
          <a:p>
            <a:pPr marL="0" defTabSz="921813">
              <a:buNone/>
              <a:defRPr/>
            </a:pPr>
            <a:endParaRPr lang="en-US" sz="1400">
              <a:solidFill>
                <a:srgbClr val="000000"/>
              </a:solidFill>
              <a:cs typeface="Segoe UI Light"/>
            </a:endParaRPr>
          </a:p>
          <a:p>
            <a:pPr marL="0" indent="0" defTabSz="921813">
              <a:lnSpc>
                <a:spcPct val="100000"/>
              </a:lnSpc>
              <a:spcBef>
                <a:spcPts val="790"/>
              </a:spcBef>
              <a:buNone/>
              <a:defRPr/>
            </a:pPr>
            <a:endParaRPr lang="en-US" sz="1600">
              <a:solidFill>
                <a:schemeClr val="bg2">
                  <a:lumMod val="50000"/>
                </a:schemeClr>
              </a:solidFill>
              <a:cs typeface="Segoe UI Light"/>
            </a:endParaRPr>
          </a:p>
        </p:txBody>
      </p:sp>
      <p:sp>
        <p:nvSpPr>
          <p:cNvPr id="33" name="Contrast instructions text box">
            <a:extLst>
              <a:ext uri="{FF2B5EF4-FFF2-40B4-BE49-F238E27FC236}">
                <a16:creationId xmlns:a16="http://schemas.microsoft.com/office/drawing/2014/main" id="{01D79598-BF28-4A0A-9DE9-D221B4C1FC93}"/>
              </a:ext>
            </a:extLst>
          </p:cNvPr>
          <p:cNvSpPr txBox="1">
            <a:spLocks/>
          </p:cNvSpPr>
          <p:nvPr/>
        </p:nvSpPr>
        <p:spPr>
          <a:xfrm>
            <a:off x="615680" y="2414852"/>
            <a:ext cx="6006437" cy="1112099"/>
          </a:xfrm>
          <a:prstGeom prst="rect">
            <a:avLst/>
          </a:prstGeom>
        </p:spPr>
        <p:txBody>
          <a:bodyPr wrap="square" lIns="0" tIns="0" rIns="0" bIns="0" anchor="t">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21813">
              <a:buNone/>
              <a:defRPr/>
            </a:pPr>
            <a:r>
              <a:rPr lang="en-US" sz="1600">
                <a:gradFill>
                  <a:gsLst>
                    <a:gs pos="2917">
                      <a:schemeClr val="tx1"/>
                    </a:gs>
                    <a:gs pos="30000">
                      <a:schemeClr val="tx1"/>
                    </a:gs>
                  </a:gsLst>
                  <a:lin ang="5400000" scaled="0"/>
                </a:gradFill>
              </a:rPr>
              <a:t>Review a strategy deck and create an example infographic to </a:t>
            </a:r>
          </a:p>
          <a:p>
            <a:pPr defTabSz="921813">
              <a:buNone/>
              <a:defRPr/>
            </a:pPr>
            <a:r>
              <a:rPr lang="en-US" sz="1600">
                <a:gradFill>
                  <a:gsLst>
                    <a:gs pos="2917">
                      <a:schemeClr val="tx1"/>
                    </a:gs>
                    <a:gs pos="30000">
                      <a:schemeClr val="tx1"/>
                    </a:gs>
                  </a:gsLst>
                  <a:lin ang="5400000" scaled="0"/>
                </a:gradFill>
              </a:rPr>
              <a:t>summarize the information as a different way to share the future </a:t>
            </a:r>
          </a:p>
          <a:p>
            <a:pPr defTabSz="921813">
              <a:buNone/>
              <a:defRPr/>
            </a:pPr>
            <a:r>
              <a:rPr lang="en-US" sz="1600">
                <a:gradFill>
                  <a:gsLst>
                    <a:gs pos="2917">
                      <a:schemeClr val="tx1"/>
                    </a:gs>
                    <a:gs pos="30000">
                      <a:schemeClr val="tx1"/>
                    </a:gs>
                  </a:gsLst>
                  <a:lin ang="5400000" scaled="0"/>
                </a:gradFill>
              </a:rPr>
              <a:t>employability challenges and opportunities.</a:t>
            </a:r>
          </a:p>
          <a:p>
            <a:pPr marL="0" indent="0" defTabSz="921813">
              <a:lnSpc>
                <a:spcPct val="100000"/>
              </a:lnSpc>
              <a:spcBef>
                <a:spcPts val="790"/>
              </a:spcBef>
              <a:buNone/>
              <a:defRPr/>
            </a:pPr>
            <a:endParaRPr lang="en-US" sz="1600">
              <a:solidFill>
                <a:schemeClr val="bg2">
                  <a:lumMod val="50000"/>
                </a:schemeClr>
              </a:solidFill>
              <a:cs typeface="Segoe UI" panose="020B0502040204020203" pitchFamily="34" charset="0"/>
            </a:endParaRPr>
          </a:p>
        </p:txBody>
      </p:sp>
      <p:sp>
        <p:nvSpPr>
          <p:cNvPr id="20" name="Rectangle 19" hidden="1">
            <a:extLst>
              <a:ext uri="{FF2B5EF4-FFF2-40B4-BE49-F238E27FC236}">
                <a16:creationId xmlns:a16="http://schemas.microsoft.com/office/drawing/2014/main" id="{D60841D3-09F0-43F5-B950-B187B27BF30C}"/>
              </a:ext>
            </a:extLst>
          </p:cNvPr>
          <p:cNvSpPr/>
          <p:nvPr/>
        </p:nvSpPr>
        <p:spPr bwMode="auto">
          <a:xfrm>
            <a:off x="4765201" y="4117851"/>
            <a:ext cx="2466627" cy="487997"/>
          </a:xfrm>
          <a:prstGeom prst="rect">
            <a:avLst/>
          </a:prstGeom>
          <a:solidFill>
            <a:srgbClr val="F9F9F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52" name="Group 3">
            <a:extLst>
              <a:ext uri="{FF2B5EF4-FFF2-40B4-BE49-F238E27FC236}">
                <a16:creationId xmlns:a16="http://schemas.microsoft.com/office/drawing/2014/main" id="{BC3F6510-CA91-4AA8-94E5-A0B9625D051D}"/>
              </a:ext>
            </a:extLst>
          </p:cNvPr>
          <p:cNvGrpSpPr>
            <a:grpSpLocks/>
          </p:cNvGrpSpPr>
          <p:nvPr/>
        </p:nvGrpSpPr>
        <p:grpSpPr bwMode="auto">
          <a:xfrm>
            <a:off x="0" y="185067"/>
            <a:ext cx="1900827" cy="113337"/>
            <a:chOff x="571500" y="1133476"/>
            <a:chExt cx="1863725" cy="111125"/>
          </a:xfrm>
        </p:grpSpPr>
        <p:sp>
          <p:nvSpPr>
            <p:cNvPr id="53" name="Rectangle 52">
              <a:extLst>
                <a:ext uri="{FF2B5EF4-FFF2-40B4-BE49-F238E27FC236}">
                  <a16:creationId xmlns:a16="http://schemas.microsoft.com/office/drawing/2014/main" id="{DD34AE41-3073-4DD1-B2EC-AF5735514FAC}"/>
                </a:ext>
              </a:extLst>
            </p:cNvPr>
            <p:cNvSpPr/>
            <p:nvPr/>
          </p:nvSpPr>
          <p:spPr bwMode="auto">
            <a:xfrm>
              <a:off x="1993900" y="1133476"/>
              <a:ext cx="441325" cy="111125"/>
            </a:xfrm>
            <a:prstGeom prst="rect">
              <a:avLst/>
            </a:prstGeom>
            <a:solidFill>
              <a:srgbClr val="58595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54" name="Rectangle 53">
              <a:extLst>
                <a:ext uri="{FF2B5EF4-FFF2-40B4-BE49-F238E27FC236}">
                  <a16:creationId xmlns:a16="http://schemas.microsoft.com/office/drawing/2014/main" id="{5432019D-5D7B-4C33-B05E-B243033ABF8F}"/>
                </a:ext>
              </a:extLst>
            </p:cNvPr>
            <p:cNvSpPr/>
            <p:nvPr/>
          </p:nvSpPr>
          <p:spPr bwMode="auto">
            <a:xfrm>
              <a:off x="571500" y="1133476"/>
              <a:ext cx="1504950" cy="11112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grpSp>
      <p:sp>
        <p:nvSpPr>
          <p:cNvPr id="43" name="TextBox 42">
            <a:extLst>
              <a:ext uri="{FF2B5EF4-FFF2-40B4-BE49-F238E27FC236}">
                <a16:creationId xmlns:a16="http://schemas.microsoft.com/office/drawing/2014/main" id="{121C4A57-9C39-4C09-AB9E-221E8DB11CA5}"/>
              </a:ext>
            </a:extLst>
          </p:cNvPr>
          <p:cNvSpPr txBox="1"/>
          <p:nvPr/>
        </p:nvSpPr>
        <p:spPr>
          <a:xfrm>
            <a:off x="442640" y="3497262"/>
            <a:ext cx="3043013" cy="572464"/>
          </a:xfrm>
          <a:prstGeom prst="rect">
            <a:avLst/>
          </a:prstGeom>
          <a:noFill/>
        </p:spPr>
        <p:txBody>
          <a:bodyPr wrap="none" lIns="182880" tIns="146304" rIns="182880" bIns="146304" rtlCol="0">
            <a:spAutoFit/>
          </a:bodyPr>
          <a:lstStyle>
            <a:defPPr>
              <a:defRPr lang="en-US"/>
            </a:defPPr>
            <a:lvl1pPr>
              <a:lnSpc>
                <a:spcPct val="90000"/>
              </a:lnSpc>
              <a:spcAft>
                <a:spcPts val="600"/>
              </a:spcAft>
              <a:defRPr sz="2000">
                <a:gradFill>
                  <a:gsLst>
                    <a:gs pos="2917">
                      <a:schemeClr val="tx1"/>
                    </a:gs>
                    <a:gs pos="30000">
                      <a:schemeClr val="tx1"/>
                    </a:gs>
                  </a:gsLst>
                  <a:lin ang="5400000" scaled="0"/>
                </a:gradFill>
              </a:defRPr>
            </a:lvl1pPr>
          </a:lstStyle>
          <a:p>
            <a:r>
              <a:rPr lang="en-US">
                <a:solidFill>
                  <a:srgbClr val="002050"/>
                </a:solidFill>
              </a:rPr>
              <a:t>Feedback to Freelancer</a:t>
            </a:r>
          </a:p>
        </p:txBody>
      </p:sp>
      <p:sp>
        <p:nvSpPr>
          <p:cNvPr id="45" name="TextBox 44">
            <a:extLst>
              <a:ext uri="{FF2B5EF4-FFF2-40B4-BE49-F238E27FC236}">
                <a16:creationId xmlns:a16="http://schemas.microsoft.com/office/drawing/2014/main" id="{88EC9D3D-B3C2-4C03-96AB-3CE25631273A}"/>
              </a:ext>
            </a:extLst>
          </p:cNvPr>
          <p:cNvSpPr txBox="1"/>
          <p:nvPr/>
        </p:nvSpPr>
        <p:spPr>
          <a:xfrm>
            <a:off x="442640" y="1808634"/>
            <a:ext cx="1309461" cy="627864"/>
          </a:xfrm>
          <a:prstGeom prst="rect">
            <a:avLst/>
          </a:prstGeom>
          <a:noFill/>
        </p:spPr>
        <p:txBody>
          <a:bodyPr wrap="square" lIns="182880" tIns="146304" rIns="182880" bIns="146304" rtlCol="0">
            <a:spAutoFit/>
          </a:bodyPr>
          <a:lstStyle>
            <a:defPPr>
              <a:defRPr lang="en-US"/>
            </a:defPPr>
            <a:lvl1pPr>
              <a:lnSpc>
                <a:spcPct val="90000"/>
              </a:lnSpc>
              <a:spcAft>
                <a:spcPts val="600"/>
              </a:spcAft>
              <a:defRPr sz="2400">
                <a:gradFill>
                  <a:gsLst>
                    <a:gs pos="2917">
                      <a:schemeClr val="tx1"/>
                    </a:gs>
                    <a:gs pos="30000">
                      <a:schemeClr val="tx1"/>
                    </a:gs>
                  </a:gsLst>
                  <a:lin ang="5400000" scaled="0"/>
                </a:gradFill>
              </a:defRPr>
            </a:lvl1pPr>
          </a:lstStyle>
          <a:p>
            <a:r>
              <a:rPr lang="en-US">
                <a:solidFill>
                  <a:srgbClr val="002050"/>
                </a:solidFill>
              </a:rPr>
              <a:t>Project</a:t>
            </a:r>
          </a:p>
        </p:txBody>
      </p:sp>
      <p:sp>
        <p:nvSpPr>
          <p:cNvPr id="49" name="TextBox 48">
            <a:extLst>
              <a:ext uri="{FF2B5EF4-FFF2-40B4-BE49-F238E27FC236}">
                <a16:creationId xmlns:a16="http://schemas.microsoft.com/office/drawing/2014/main" id="{6933990A-31F5-4679-B2E0-32AADDD2D822}"/>
              </a:ext>
            </a:extLst>
          </p:cNvPr>
          <p:cNvSpPr txBox="1"/>
          <p:nvPr/>
        </p:nvSpPr>
        <p:spPr>
          <a:xfrm>
            <a:off x="7440130" y="1808634"/>
            <a:ext cx="1951303" cy="627864"/>
          </a:xfrm>
          <a:prstGeom prst="rect">
            <a:avLst/>
          </a:prstGeom>
          <a:noFill/>
        </p:spPr>
        <p:txBody>
          <a:bodyPr wrap="none" lIns="182880" tIns="146304" rIns="182880" bIns="146304" rtlCol="0">
            <a:spAutoFit/>
          </a:bodyPr>
          <a:lstStyle/>
          <a:p>
            <a:pPr>
              <a:lnSpc>
                <a:spcPct val="90000"/>
              </a:lnSpc>
              <a:spcAft>
                <a:spcPts val="600"/>
              </a:spcAft>
            </a:pPr>
            <a:r>
              <a:rPr lang="en-US" sz="2400">
                <a:solidFill>
                  <a:srgbClr val="002050"/>
                </a:solidFill>
              </a:rPr>
              <a:t>Deliverable</a:t>
            </a:r>
          </a:p>
        </p:txBody>
      </p:sp>
      <p:cxnSp>
        <p:nvCxnSpPr>
          <p:cNvPr id="50" name="Straight Connector 49">
            <a:extLst>
              <a:ext uri="{FF2B5EF4-FFF2-40B4-BE49-F238E27FC236}">
                <a16:creationId xmlns:a16="http://schemas.microsoft.com/office/drawing/2014/main" id="{A4A5AC7D-DDF9-428A-89BF-3F4895D9F62E}"/>
              </a:ext>
            </a:extLst>
          </p:cNvPr>
          <p:cNvCxnSpPr>
            <a:cxnSpLocks/>
          </p:cNvCxnSpPr>
          <p:nvPr/>
        </p:nvCxnSpPr>
        <p:spPr>
          <a:xfrm>
            <a:off x="7317652" y="1216387"/>
            <a:ext cx="0" cy="5593071"/>
          </a:xfrm>
          <a:prstGeom prst="line">
            <a:avLst/>
          </a:prstGeom>
          <a:ln>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7" name="Picture 7" descr="A close up of text on a white background&#10;&#10;Description generated with high confidence">
            <a:extLst>
              <a:ext uri="{FF2B5EF4-FFF2-40B4-BE49-F238E27FC236}">
                <a16:creationId xmlns:a16="http://schemas.microsoft.com/office/drawing/2014/main" id="{84DB3854-5443-4F51-A858-60EB306BE80C}"/>
              </a:ext>
            </a:extLst>
          </p:cNvPr>
          <p:cNvPicPr>
            <a:picLocks noChangeAspect="1"/>
          </p:cNvPicPr>
          <p:nvPr/>
        </p:nvPicPr>
        <p:blipFill>
          <a:blip r:embed="rId3"/>
          <a:stretch>
            <a:fillRect/>
          </a:stretch>
        </p:blipFill>
        <p:spPr>
          <a:xfrm>
            <a:off x="8753172" y="2436498"/>
            <a:ext cx="2175790" cy="2559168"/>
          </a:xfrm>
          <a:prstGeom prst="rect">
            <a:avLst/>
          </a:prstGeom>
        </p:spPr>
      </p:pic>
      <p:sp>
        <p:nvSpPr>
          <p:cNvPr id="26" name="Freeform 6">
            <a:extLst>
              <a:ext uri="{FF2B5EF4-FFF2-40B4-BE49-F238E27FC236}">
                <a16:creationId xmlns:a16="http://schemas.microsoft.com/office/drawing/2014/main" id="{E31F5A66-8CF1-43FE-8320-9B3C6E07F5D3}"/>
              </a:ext>
            </a:extLst>
          </p:cNvPr>
          <p:cNvSpPr/>
          <p:nvPr/>
        </p:nvSpPr>
        <p:spPr>
          <a:xfrm>
            <a:off x="7769317" y="2405150"/>
            <a:ext cx="4184733" cy="2728690"/>
          </a:xfrm>
          <a:custGeom>
            <a:avLst/>
            <a:gdLst>
              <a:gd name="connsiteX0" fmla="*/ 99390 w 5405918"/>
              <a:gd name="connsiteY0" fmla="*/ 117481 h 3687362"/>
              <a:gd name="connsiteX1" fmla="*/ 99390 w 5405918"/>
              <a:gd name="connsiteY1" fmla="*/ 3519754 h 3687362"/>
              <a:gd name="connsiteX2" fmla="*/ 5289801 w 5405918"/>
              <a:gd name="connsiteY2" fmla="*/ 3519754 h 3687362"/>
              <a:gd name="connsiteX3" fmla="*/ 5289801 w 5405918"/>
              <a:gd name="connsiteY3" fmla="*/ 117481 h 3687362"/>
              <a:gd name="connsiteX4" fmla="*/ 126071 w 5405918"/>
              <a:gd name="connsiteY4" fmla="*/ 0 h 3687362"/>
              <a:gd name="connsiteX5" fmla="*/ 5279847 w 5405918"/>
              <a:gd name="connsiteY5" fmla="*/ 0 h 3687362"/>
              <a:gd name="connsiteX6" fmla="*/ 5405918 w 5405918"/>
              <a:gd name="connsiteY6" fmla="*/ 126071 h 3687362"/>
              <a:gd name="connsiteX7" fmla="*/ 5405918 w 5405918"/>
              <a:gd name="connsiteY7" fmla="*/ 3561291 h 3687362"/>
              <a:gd name="connsiteX8" fmla="*/ 5279847 w 5405918"/>
              <a:gd name="connsiteY8" fmla="*/ 3687362 h 3687362"/>
              <a:gd name="connsiteX9" fmla="*/ 126071 w 5405918"/>
              <a:gd name="connsiteY9" fmla="*/ 3687362 h 3687362"/>
              <a:gd name="connsiteX10" fmla="*/ 0 w 5405918"/>
              <a:gd name="connsiteY10" fmla="*/ 3561291 h 3687362"/>
              <a:gd name="connsiteX11" fmla="*/ 0 w 5405918"/>
              <a:gd name="connsiteY11" fmla="*/ 126071 h 3687362"/>
              <a:gd name="connsiteX12" fmla="*/ 126071 w 5405918"/>
              <a:gd name="connsiteY12" fmla="*/ 0 h 3687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05918" h="3687362">
                <a:moveTo>
                  <a:pt x="99390" y="117481"/>
                </a:moveTo>
                <a:lnTo>
                  <a:pt x="99390" y="3519754"/>
                </a:lnTo>
                <a:lnTo>
                  <a:pt x="5289801" y="3519754"/>
                </a:lnTo>
                <a:lnTo>
                  <a:pt x="5289801" y="117481"/>
                </a:lnTo>
                <a:close/>
                <a:moveTo>
                  <a:pt x="126071" y="0"/>
                </a:moveTo>
                <a:lnTo>
                  <a:pt x="5279847" y="0"/>
                </a:lnTo>
                <a:cubicBezTo>
                  <a:pt x="5349474" y="0"/>
                  <a:pt x="5405918" y="56444"/>
                  <a:pt x="5405918" y="126071"/>
                </a:cubicBezTo>
                <a:lnTo>
                  <a:pt x="5405918" y="3561291"/>
                </a:lnTo>
                <a:cubicBezTo>
                  <a:pt x="5405918" y="3630918"/>
                  <a:pt x="5349474" y="3687362"/>
                  <a:pt x="5279847" y="3687362"/>
                </a:cubicBezTo>
                <a:lnTo>
                  <a:pt x="126071" y="3687362"/>
                </a:lnTo>
                <a:cubicBezTo>
                  <a:pt x="56444" y="3687362"/>
                  <a:pt x="0" y="3630918"/>
                  <a:pt x="0" y="3561291"/>
                </a:cubicBezTo>
                <a:lnTo>
                  <a:pt x="0" y="126071"/>
                </a:lnTo>
                <a:cubicBezTo>
                  <a:pt x="0" y="56444"/>
                  <a:pt x="56444" y="0"/>
                  <a:pt x="126071"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
        <p:nvSpPr>
          <p:cNvPr id="27" name="Freeform 7">
            <a:extLst>
              <a:ext uri="{FF2B5EF4-FFF2-40B4-BE49-F238E27FC236}">
                <a16:creationId xmlns:a16="http://schemas.microsoft.com/office/drawing/2014/main" id="{2DACB914-6D90-46B8-90F3-68E36D38FC11}"/>
              </a:ext>
            </a:extLst>
          </p:cNvPr>
          <p:cNvSpPr/>
          <p:nvPr/>
        </p:nvSpPr>
        <p:spPr>
          <a:xfrm>
            <a:off x="7636457" y="5195192"/>
            <a:ext cx="4402340" cy="197981"/>
          </a:xfrm>
          <a:custGeom>
            <a:avLst/>
            <a:gdLst>
              <a:gd name="connsiteX0" fmla="*/ 0 w 5753299"/>
              <a:gd name="connsiteY0" fmla="*/ 117605 h 235212"/>
              <a:gd name="connsiteX1" fmla="*/ 0 w 5753299"/>
              <a:gd name="connsiteY1" fmla="*/ 117606 h 235212"/>
              <a:gd name="connsiteX2" fmla="*/ 0 w 5753299"/>
              <a:gd name="connsiteY2" fmla="*/ 117606 h 235212"/>
              <a:gd name="connsiteX3" fmla="*/ 2509403 w 5753299"/>
              <a:gd name="connsiteY3" fmla="*/ 64491 h 235212"/>
              <a:gd name="connsiteX4" fmla="*/ 2449053 w 5753299"/>
              <a:gd name="connsiteY4" fmla="*/ 124841 h 235212"/>
              <a:gd name="connsiteX5" fmla="*/ 2509403 w 5753299"/>
              <a:gd name="connsiteY5" fmla="*/ 185191 h 235212"/>
              <a:gd name="connsiteX6" fmla="*/ 3243894 w 5753299"/>
              <a:gd name="connsiteY6" fmla="*/ 185191 h 235212"/>
              <a:gd name="connsiteX7" fmla="*/ 3304244 w 5753299"/>
              <a:gd name="connsiteY7" fmla="*/ 124841 h 235212"/>
              <a:gd name="connsiteX8" fmla="*/ 3243894 w 5753299"/>
              <a:gd name="connsiteY8" fmla="*/ 64491 h 235212"/>
              <a:gd name="connsiteX9" fmla="*/ 117606 w 5753299"/>
              <a:gd name="connsiteY9" fmla="*/ 0 h 235212"/>
              <a:gd name="connsiteX10" fmla="*/ 5635693 w 5753299"/>
              <a:gd name="connsiteY10" fmla="*/ 0 h 235212"/>
              <a:gd name="connsiteX11" fmla="*/ 5753299 w 5753299"/>
              <a:gd name="connsiteY11" fmla="*/ 117606 h 235212"/>
              <a:gd name="connsiteX12" fmla="*/ 5753298 w 5753299"/>
              <a:gd name="connsiteY12" fmla="*/ 117606 h 235212"/>
              <a:gd name="connsiteX13" fmla="*/ 5635692 w 5753299"/>
              <a:gd name="connsiteY13" fmla="*/ 235212 h 235212"/>
              <a:gd name="connsiteX14" fmla="*/ 117606 w 5753299"/>
              <a:gd name="connsiteY14" fmla="*/ 235211 h 235212"/>
              <a:gd name="connsiteX15" fmla="*/ 9242 w 5753299"/>
              <a:gd name="connsiteY15" fmla="*/ 163383 h 235212"/>
              <a:gd name="connsiteX16" fmla="*/ 0 w 5753299"/>
              <a:gd name="connsiteY16" fmla="*/ 117606 h 235212"/>
              <a:gd name="connsiteX17" fmla="*/ 9242 w 5753299"/>
              <a:gd name="connsiteY17" fmla="*/ 71829 h 235212"/>
              <a:gd name="connsiteX18" fmla="*/ 117606 w 5753299"/>
              <a:gd name="connsiteY18" fmla="*/ 0 h 23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753299" h="235212">
                <a:moveTo>
                  <a:pt x="0" y="117605"/>
                </a:moveTo>
                <a:lnTo>
                  <a:pt x="0" y="117606"/>
                </a:lnTo>
                <a:lnTo>
                  <a:pt x="0" y="117606"/>
                </a:lnTo>
                <a:close/>
                <a:moveTo>
                  <a:pt x="2509403" y="64491"/>
                </a:moveTo>
                <a:cubicBezTo>
                  <a:pt x="2476073" y="64491"/>
                  <a:pt x="2449053" y="91511"/>
                  <a:pt x="2449053" y="124841"/>
                </a:cubicBezTo>
                <a:cubicBezTo>
                  <a:pt x="2449053" y="158171"/>
                  <a:pt x="2476073" y="185191"/>
                  <a:pt x="2509403" y="185191"/>
                </a:cubicBezTo>
                <a:lnTo>
                  <a:pt x="3243894" y="185191"/>
                </a:lnTo>
                <a:cubicBezTo>
                  <a:pt x="3277224" y="185191"/>
                  <a:pt x="3304244" y="158171"/>
                  <a:pt x="3304244" y="124841"/>
                </a:cubicBezTo>
                <a:cubicBezTo>
                  <a:pt x="3304244" y="91511"/>
                  <a:pt x="3277224" y="64491"/>
                  <a:pt x="3243894" y="64491"/>
                </a:cubicBezTo>
                <a:close/>
                <a:moveTo>
                  <a:pt x="117606" y="0"/>
                </a:moveTo>
                <a:lnTo>
                  <a:pt x="5635693" y="0"/>
                </a:lnTo>
                <a:cubicBezTo>
                  <a:pt x="5700645" y="0"/>
                  <a:pt x="5753299" y="52654"/>
                  <a:pt x="5753299" y="117606"/>
                </a:cubicBezTo>
                <a:lnTo>
                  <a:pt x="5753298" y="117606"/>
                </a:lnTo>
                <a:cubicBezTo>
                  <a:pt x="5753298" y="182558"/>
                  <a:pt x="5700644" y="235212"/>
                  <a:pt x="5635692" y="235212"/>
                </a:cubicBezTo>
                <a:lnTo>
                  <a:pt x="117606" y="235211"/>
                </a:lnTo>
                <a:cubicBezTo>
                  <a:pt x="68892" y="235211"/>
                  <a:pt x="27096" y="205593"/>
                  <a:pt x="9242" y="163383"/>
                </a:cubicBezTo>
                <a:lnTo>
                  <a:pt x="0" y="117606"/>
                </a:lnTo>
                <a:lnTo>
                  <a:pt x="9242" y="71829"/>
                </a:lnTo>
                <a:cubicBezTo>
                  <a:pt x="27096" y="29618"/>
                  <a:pt x="68892" y="0"/>
                  <a:pt x="117606"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Tree>
    <p:extLst>
      <p:ext uri="{BB962C8B-B14F-4D97-AF65-F5344CB8AC3E}">
        <p14:creationId xmlns:p14="http://schemas.microsoft.com/office/powerpoint/2010/main" val="245336183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F163E-1404-4063-9FFA-A867103FF7A5}"/>
              </a:ext>
            </a:extLst>
          </p:cNvPr>
          <p:cNvSpPr>
            <a:spLocks noGrp="1"/>
          </p:cNvSpPr>
          <p:nvPr>
            <p:ph type="title"/>
          </p:nvPr>
        </p:nvSpPr>
        <p:spPr>
          <a:xfrm>
            <a:off x="362989" y="510000"/>
            <a:ext cx="8961911" cy="395204"/>
          </a:xfrm>
        </p:spPr>
        <p:txBody>
          <a:bodyPr/>
          <a:lstStyle/>
          <a:p>
            <a:r>
              <a:rPr lang="en-US" sz="3200">
                <a:solidFill>
                  <a:srgbClr val="525252"/>
                </a:solidFill>
              </a:rPr>
              <a:t>Case Study – Graphic Design - </a:t>
            </a:r>
            <a:r>
              <a:rPr lang="en-US" sz="3200">
                <a:solidFill>
                  <a:srgbClr val="000000"/>
                </a:solidFill>
              </a:rPr>
              <a:t>3 generic screenshots for Excel Android Touch Guide</a:t>
            </a:r>
            <a:endParaRPr lang="en-US" sz="3200">
              <a:solidFill>
                <a:srgbClr val="525252"/>
              </a:solidFill>
            </a:endParaRPr>
          </a:p>
          <a:p>
            <a:endParaRPr lang="en-US" sz="3650">
              <a:solidFill>
                <a:srgbClr val="525252"/>
              </a:solidFill>
              <a:cs typeface="Segoe UI Light"/>
            </a:endParaRPr>
          </a:p>
          <a:p>
            <a:endParaRPr lang="en-US" sz="3650">
              <a:solidFill>
                <a:srgbClr val="525252"/>
              </a:solidFill>
              <a:cs typeface="Segoe UI Light"/>
            </a:endParaRPr>
          </a:p>
          <a:p>
            <a:pPr marL="342900" indent="-342900" defTabSz="921813">
              <a:spcBef>
                <a:spcPct val="20000"/>
              </a:spcBef>
              <a:buSzPct val="90000"/>
              <a:defRPr/>
            </a:pPr>
            <a:r>
              <a:rPr lang="en-US" sz="3650">
                <a:solidFill>
                  <a:srgbClr val="525252"/>
                </a:solidFill>
                <a:cs typeface="Segoe UI Light"/>
              </a:rPr>
              <a:t>    </a:t>
            </a:r>
            <a:r>
              <a:rPr lang="en-US" sz="1600">
                <a:gradFill>
                  <a:gsLst>
                    <a:gs pos="2917">
                      <a:schemeClr val="tx1"/>
                    </a:gs>
                    <a:gs pos="30000">
                      <a:schemeClr val="tx1"/>
                    </a:gs>
                  </a:gsLst>
                  <a:lin ang="5400000" scaled="0"/>
                </a:gradFill>
                <a:cs typeface="+mn-cs"/>
              </a:rPr>
              <a:t>We needed to update an existing guide with additional screenshots </a:t>
            </a:r>
            <a:br>
              <a:rPr lang="en-US" sz="1600">
                <a:gradFill>
                  <a:gsLst>
                    <a:gs pos="2917">
                      <a:schemeClr val="tx1"/>
                    </a:gs>
                    <a:gs pos="30000">
                      <a:schemeClr val="tx1"/>
                    </a:gs>
                  </a:gsLst>
                  <a:lin ang="5400000" scaled="0"/>
                </a:gradFill>
                <a:cs typeface="+mn-cs"/>
              </a:rPr>
            </a:br>
            <a:r>
              <a:rPr lang="en-US" sz="1600">
                <a:gradFill>
                  <a:gsLst>
                    <a:gs pos="2917">
                      <a:schemeClr val="tx1"/>
                    </a:gs>
                    <a:gs pos="30000">
                      <a:schemeClr val="tx1"/>
                    </a:gs>
                  </a:gsLst>
                  <a:lin ang="5400000" scaled="0"/>
                </a:gradFill>
                <a:cs typeface="+mn-cs"/>
              </a:rPr>
              <a:t>   of new functionality. They needed to show touch gestures and match </a:t>
            </a:r>
            <a:br>
              <a:rPr lang="en-US" sz="1600">
                <a:gradFill>
                  <a:gsLst>
                    <a:gs pos="2917">
                      <a:schemeClr val="tx1"/>
                    </a:gs>
                    <a:gs pos="30000">
                      <a:schemeClr val="tx1"/>
                    </a:gs>
                  </a:gsLst>
                  <a:lin ang="5400000" scaled="0"/>
                </a:gradFill>
                <a:cs typeface="+mn-cs"/>
              </a:rPr>
            </a:br>
            <a:r>
              <a:rPr lang="en-US" sz="1600">
                <a:gradFill>
                  <a:gsLst>
                    <a:gs pos="2917">
                      <a:schemeClr val="tx1"/>
                    </a:gs>
                    <a:gs pos="30000">
                      <a:schemeClr val="tx1"/>
                    </a:gs>
                  </a:gsLst>
                  <a:lin ang="5400000" scaled="0"/>
                </a:gradFill>
                <a:cs typeface="+mn-cs"/>
              </a:rPr>
              <a:t>   the styles of existing art.</a:t>
            </a:r>
          </a:p>
          <a:p>
            <a:endParaRPr lang="en-US" sz="3650">
              <a:solidFill>
                <a:srgbClr val="525252"/>
              </a:solidFill>
              <a:cs typeface="Segoe UI Light"/>
            </a:endParaRPr>
          </a:p>
        </p:txBody>
      </p:sp>
      <p:sp>
        <p:nvSpPr>
          <p:cNvPr id="17" name="Contrast instructions text box">
            <a:extLst>
              <a:ext uri="{FF2B5EF4-FFF2-40B4-BE49-F238E27FC236}">
                <a16:creationId xmlns:a16="http://schemas.microsoft.com/office/drawing/2014/main" id="{0BA9208B-2D71-449C-BD88-B854FB51979D}"/>
              </a:ext>
            </a:extLst>
          </p:cNvPr>
          <p:cNvSpPr txBox="1">
            <a:spLocks/>
          </p:cNvSpPr>
          <p:nvPr/>
        </p:nvSpPr>
        <p:spPr bwMode="auto">
          <a:xfrm>
            <a:off x="968497" y="4379089"/>
            <a:ext cx="5823079" cy="1447576"/>
          </a:xfrm>
          <a:prstGeom prst="rect">
            <a:avLst/>
          </a:prstGeom>
        </p:spPr>
        <p:txBody>
          <a:bodyPr wrap="square" lIns="0" tIns="0" rIns="0" bIns="0" anchor="t">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defTabSz="921813">
              <a:buNone/>
              <a:defRPr/>
            </a:pPr>
            <a:r>
              <a:rPr lang="en-US" sz="1400">
                <a:solidFill>
                  <a:srgbClr val="000000"/>
                </a:solidFill>
                <a:cs typeface="Segoe UI Light"/>
              </a:rPr>
              <a:t>"</a:t>
            </a:r>
            <a:r>
              <a:rPr lang="en-US" sz="1400">
                <a:solidFill>
                  <a:srgbClr val="000000"/>
                </a:solidFill>
              </a:rPr>
              <a:t>Thanks Jonathan. Appreciate the quick responses and iterations so we get what we need."</a:t>
            </a:r>
            <a:endParaRPr lang="en-US" sz="1400">
              <a:solidFill>
                <a:srgbClr val="000000"/>
              </a:solidFill>
              <a:cs typeface="Segoe UI Light"/>
            </a:endParaRPr>
          </a:p>
          <a:p>
            <a:pPr marL="0" defTabSz="921813">
              <a:buNone/>
              <a:defRPr/>
            </a:pPr>
            <a:endParaRPr lang="en-US" sz="1400">
              <a:solidFill>
                <a:srgbClr val="000000"/>
              </a:solidFill>
              <a:cs typeface="Segoe UI Light"/>
            </a:endParaRPr>
          </a:p>
          <a:p>
            <a:pPr marL="0" defTabSz="921813">
              <a:buNone/>
              <a:defRPr/>
            </a:pPr>
            <a:endParaRPr lang="en-US" sz="1400">
              <a:solidFill>
                <a:srgbClr val="000000"/>
              </a:solidFill>
              <a:cs typeface="Segoe UI Light"/>
            </a:endParaRPr>
          </a:p>
          <a:p>
            <a:pPr marL="0" defTabSz="921813">
              <a:buNone/>
              <a:defRPr/>
            </a:pPr>
            <a:endParaRPr lang="en-US" sz="1400">
              <a:solidFill>
                <a:srgbClr val="000000"/>
              </a:solidFill>
              <a:cs typeface="Segoe UI Light"/>
            </a:endParaRPr>
          </a:p>
          <a:p>
            <a:pPr marL="0" indent="0" defTabSz="921813">
              <a:lnSpc>
                <a:spcPct val="100000"/>
              </a:lnSpc>
              <a:spcBef>
                <a:spcPts val="790"/>
              </a:spcBef>
              <a:buNone/>
              <a:defRPr/>
            </a:pPr>
            <a:endParaRPr lang="en-US" sz="1600">
              <a:solidFill>
                <a:schemeClr val="bg2">
                  <a:lumMod val="50000"/>
                </a:schemeClr>
              </a:solidFill>
              <a:cs typeface="Segoe UI Light"/>
            </a:endParaRPr>
          </a:p>
        </p:txBody>
      </p:sp>
      <p:sp>
        <p:nvSpPr>
          <p:cNvPr id="33" name="Contrast instructions text box">
            <a:extLst>
              <a:ext uri="{FF2B5EF4-FFF2-40B4-BE49-F238E27FC236}">
                <a16:creationId xmlns:a16="http://schemas.microsoft.com/office/drawing/2014/main" id="{01D79598-BF28-4A0A-9DE9-D221B4C1FC93}"/>
              </a:ext>
            </a:extLst>
          </p:cNvPr>
          <p:cNvSpPr txBox="1">
            <a:spLocks/>
          </p:cNvSpPr>
          <p:nvPr/>
        </p:nvSpPr>
        <p:spPr>
          <a:xfrm>
            <a:off x="615680" y="2414852"/>
            <a:ext cx="6006437" cy="570413"/>
          </a:xfrm>
          <a:prstGeom prst="rect">
            <a:avLst/>
          </a:prstGeom>
        </p:spPr>
        <p:txBody>
          <a:bodyPr wrap="square" lIns="0" tIns="0" rIns="0" bIns="0" anchor="t">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21813">
              <a:buNone/>
              <a:defRPr/>
            </a:pPr>
            <a:r>
              <a:rPr lang="en-GB" sz="1600">
                <a:cs typeface="Segoe UI Light"/>
              </a:rPr>
              <a:t> </a:t>
            </a:r>
            <a:endParaRPr lang="en-US"/>
          </a:p>
          <a:p>
            <a:pPr marL="0" indent="0" defTabSz="921813">
              <a:lnSpc>
                <a:spcPct val="100000"/>
              </a:lnSpc>
              <a:spcBef>
                <a:spcPts val="790"/>
              </a:spcBef>
              <a:buNone/>
              <a:defRPr/>
            </a:pPr>
            <a:endParaRPr lang="en-US" sz="1600">
              <a:solidFill>
                <a:schemeClr val="bg2">
                  <a:lumMod val="50000"/>
                </a:schemeClr>
              </a:solidFill>
              <a:cs typeface="Segoe UI" panose="020B0502040204020203" pitchFamily="34" charset="0"/>
            </a:endParaRPr>
          </a:p>
        </p:txBody>
      </p:sp>
      <p:sp>
        <p:nvSpPr>
          <p:cNvPr id="20" name="Rectangle 19" hidden="1">
            <a:extLst>
              <a:ext uri="{FF2B5EF4-FFF2-40B4-BE49-F238E27FC236}">
                <a16:creationId xmlns:a16="http://schemas.microsoft.com/office/drawing/2014/main" id="{D60841D3-09F0-43F5-B950-B187B27BF30C}"/>
              </a:ext>
            </a:extLst>
          </p:cNvPr>
          <p:cNvSpPr/>
          <p:nvPr/>
        </p:nvSpPr>
        <p:spPr bwMode="auto">
          <a:xfrm>
            <a:off x="4765201" y="4117851"/>
            <a:ext cx="2466627" cy="487997"/>
          </a:xfrm>
          <a:prstGeom prst="rect">
            <a:avLst/>
          </a:prstGeom>
          <a:solidFill>
            <a:srgbClr val="F9F9F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52" name="Group 3">
            <a:extLst>
              <a:ext uri="{FF2B5EF4-FFF2-40B4-BE49-F238E27FC236}">
                <a16:creationId xmlns:a16="http://schemas.microsoft.com/office/drawing/2014/main" id="{BC3F6510-CA91-4AA8-94E5-A0B9625D051D}"/>
              </a:ext>
            </a:extLst>
          </p:cNvPr>
          <p:cNvGrpSpPr>
            <a:grpSpLocks/>
          </p:cNvGrpSpPr>
          <p:nvPr/>
        </p:nvGrpSpPr>
        <p:grpSpPr bwMode="auto">
          <a:xfrm>
            <a:off x="0" y="185067"/>
            <a:ext cx="1900827" cy="113337"/>
            <a:chOff x="571500" y="1133476"/>
            <a:chExt cx="1863725" cy="111125"/>
          </a:xfrm>
        </p:grpSpPr>
        <p:sp>
          <p:nvSpPr>
            <p:cNvPr id="53" name="Rectangle 52">
              <a:extLst>
                <a:ext uri="{FF2B5EF4-FFF2-40B4-BE49-F238E27FC236}">
                  <a16:creationId xmlns:a16="http://schemas.microsoft.com/office/drawing/2014/main" id="{DD34AE41-3073-4DD1-B2EC-AF5735514FAC}"/>
                </a:ext>
              </a:extLst>
            </p:cNvPr>
            <p:cNvSpPr/>
            <p:nvPr/>
          </p:nvSpPr>
          <p:spPr bwMode="auto">
            <a:xfrm>
              <a:off x="1993900" y="1133476"/>
              <a:ext cx="441325" cy="111125"/>
            </a:xfrm>
            <a:prstGeom prst="rect">
              <a:avLst/>
            </a:prstGeom>
            <a:solidFill>
              <a:srgbClr val="58595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54" name="Rectangle 53">
              <a:extLst>
                <a:ext uri="{FF2B5EF4-FFF2-40B4-BE49-F238E27FC236}">
                  <a16:creationId xmlns:a16="http://schemas.microsoft.com/office/drawing/2014/main" id="{5432019D-5D7B-4C33-B05E-B243033ABF8F}"/>
                </a:ext>
              </a:extLst>
            </p:cNvPr>
            <p:cNvSpPr/>
            <p:nvPr/>
          </p:nvSpPr>
          <p:spPr bwMode="auto">
            <a:xfrm>
              <a:off x="571500" y="1133476"/>
              <a:ext cx="1504950" cy="11112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grpSp>
      <p:sp>
        <p:nvSpPr>
          <p:cNvPr id="43" name="TextBox 42">
            <a:extLst>
              <a:ext uri="{FF2B5EF4-FFF2-40B4-BE49-F238E27FC236}">
                <a16:creationId xmlns:a16="http://schemas.microsoft.com/office/drawing/2014/main" id="{121C4A57-9C39-4C09-AB9E-221E8DB11CA5}"/>
              </a:ext>
            </a:extLst>
          </p:cNvPr>
          <p:cNvSpPr txBox="1"/>
          <p:nvPr/>
        </p:nvSpPr>
        <p:spPr>
          <a:xfrm>
            <a:off x="795985" y="3806625"/>
            <a:ext cx="3043013" cy="572464"/>
          </a:xfrm>
          <a:prstGeom prst="rect">
            <a:avLst/>
          </a:prstGeom>
          <a:noFill/>
        </p:spPr>
        <p:txBody>
          <a:bodyPr wrap="none" lIns="182880" tIns="146304" rIns="182880" bIns="146304" rtlCol="0">
            <a:spAutoFit/>
          </a:bodyPr>
          <a:lstStyle>
            <a:defPPr>
              <a:defRPr lang="en-US"/>
            </a:defPPr>
            <a:lvl1pPr>
              <a:lnSpc>
                <a:spcPct val="90000"/>
              </a:lnSpc>
              <a:spcAft>
                <a:spcPts val="600"/>
              </a:spcAft>
              <a:defRPr sz="2000">
                <a:gradFill>
                  <a:gsLst>
                    <a:gs pos="2917">
                      <a:schemeClr val="tx1"/>
                    </a:gs>
                    <a:gs pos="30000">
                      <a:schemeClr val="tx1"/>
                    </a:gs>
                  </a:gsLst>
                  <a:lin ang="5400000" scaled="0"/>
                </a:gradFill>
              </a:defRPr>
            </a:lvl1pPr>
          </a:lstStyle>
          <a:p>
            <a:r>
              <a:rPr lang="en-US">
                <a:solidFill>
                  <a:srgbClr val="002050"/>
                </a:solidFill>
              </a:rPr>
              <a:t>Feedback to Freelancer</a:t>
            </a:r>
          </a:p>
        </p:txBody>
      </p:sp>
      <p:sp>
        <p:nvSpPr>
          <p:cNvPr id="45" name="TextBox 44">
            <a:extLst>
              <a:ext uri="{FF2B5EF4-FFF2-40B4-BE49-F238E27FC236}">
                <a16:creationId xmlns:a16="http://schemas.microsoft.com/office/drawing/2014/main" id="{88EC9D3D-B3C2-4C03-96AB-3CE25631273A}"/>
              </a:ext>
            </a:extLst>
          </p:cNvPr>
          <p:cNvSpPr txBox="1"/>
          <p:nvPr/>
        </p:nvSpPr>
        <p:spPr>
          <a:xfrm>
            <a:off x="795985" y="1955345"/>
            <a:ext cx="1309461" cy="627864"/>
          </a:xfrm>
          <a:prstGeom prst="rect">
            <a:avLst/>
          </a:prstGeom>
          <a:noFill/>
        </p:spPr>
        <p:txBody>
          <a:bodyPr wrap="square" lIns="182880" tIns="146304" rIns="182880" bIns="146304" rtlCol="0">
            <a:spAutoFit/>
          </a:bodyPr>
          <a:lstStyle>
            <a:defPPr>
              <a:defRPr lang="en-US"/>
            </a:defPPr>
            <a:lvl1pPr>
              <a:lnSpc>
                <a:spcPct val="90000"/>
              </a:lnSpc>
              <a:spcAft>
                <a:spcPts val="600"/>
              </a:spcAft>
              <a:defRPr sz="2400">
                <a:gradFill>
                  <a:gsLst>
                    <a:gs pos="2917">
                      <a:schemeClr val="tx1"/>
                    </a:gs>
                    <a:gs pos="30000">
                      <a:schemeClr val="tx1"/>
                    </a:gs>
                  </a:gsLst>
                  <a:lin ang="5400000" scaled="0"/>
                </a:gradFill>
              </a:defRPr>
            </a:lvl1pPr>
          </a:lstStyle>
          <a:p>
            <a:r>
              <a:rPr lang="en-US">
                <a:solidFill>
                  <a:srgbClr val="002050"/>
                </a:solidFill>
              </a:rPr>
              <a:t>Project</a:t>
            </a:r>
          </a:p>
        </p:txBody>
      </p:sp>
      <p:sp>
        <p:nvSpPr>
          <p:cNvPr id="49" name="TextBox 48">
            <a:extLst>
              <a:ext uri="{FF2B5EF4-FFF2-40B4-BE49-F238E27FC236}">
                <a16:creationId xmlns:a16="http://schemas.microsoft.com/office/drawing/2014/main" id="{6933990A-31F5-4679-B2E0-32AADDD2D822}"/>
              </a:ext>
            </a:extLst>
          </p:cNvPr>
          <p:cNvSpPr txBox="1"/>
          <p:nvPr/>
        </p:nvSpPr>
        <p:spPr>
          <a:xfrm>
            <a:off x="7623470" y="1955345"/>
            <a:ext cx="1951303" cy="627864"/>
          </a:xfrm>
          <a:prstGeom prst="rect">
            <a:avLst/>
          </a:prstGeom>
          <a:noFill/>
        </p:spPr>
        <p:txBody>
          <a:bodyPr wrap="none" lIns="182880" tIns="146304" rIns="182880" bIns="146304" rtlCol="0">
            <a:spAutoFit/>
          </a:bodyPr>
          <a:lstStyle/>
          <a:p>
            <a:pPr>
              <a:lnSpc>
                <a:spcPct val="90000"/>
              </a:lnSpc>
              <a:spcAft>
                <a:spcPts val="600"/>
              </a:spcAft>
            </a:pPr>
            <a:r>
              <a:rPr lang="en-US" sz="2400">
                <a:solidFill>
                  <a:srgbClr val="002050"/>
                </a:solidFill>
              </a:rPr>
              <a:t>Deliverable</a:t>
            </a:r>
          </a:p>
        </p:txBody>
      </p:sp>
      <p:cxnSp>
        <p:nvCxnSpPr>
          <p:cNvPr id="50" name="Straight Connector 49">
            <a:extLst>
              <a:ext uri="{FF2B5EF4-FFF2-40B4-BE49-F238E27FC236}">
                <a16:creationId xmlns:a16="http://schemas.microsoft.com/office/drawing/2014/main" id="{A4A5AC7D-DDF9-428A-89BF-3F4895D9F62E}"/>
              </a:ext>
            </a:extLst>
          </p:cNvPr>
          <p:cNvCxnSpPr>
            <a:cxnSpLocks/>
          </p:cNvCxnSpPr>
          <p:nvPr/>
        </p:nvCxnSpPr>
        <p:spPr>
          <a:xfrm>
            <a:off x="7291357" y="1608034"/>
            <a:ext cx="0" cy="4827726"/>
          </a:xfrm>
          <a:prstGeom prst="line">
            <a:avLst/>
          </a:prstGeom>
          <a:ln>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1026" name="Picture 2">
            <a:extLst>
              <a:ext uri="{FF2B5EF4-FFF2-40B4-BE49-F238E27FC236}">
                <a16:creationId xmlns:a16="http://schemas.microsoft.com/office/drawing/2014/main" id="{A0C1A400-6E0D-472C-A1BC-A678D69AD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66811" y="2812248"/>
            <a:ext cx="2115659" cy="2417604"/>
          </a:xfrm>
          <a:prstGeom prst="rect">
            <a:avLst/>
          </a:prstGeom>
          <a:noFill/>
          <a:extLst>
            <a:ext uri="{909E8E84-426E-40DD-AFC4-6F175D3DCCD1}">
              <a14:hiddenFill xmlns:a14="http://schemas.microsoft.com/office/drawing/2010/main">
                <a:solidFill>
                  <a:srgbClr val="FFFFFF"/>
                </a:solidFill>
              </a14:hiddenFill>
            </a:ext>
          </a:extLst>
        </p:spPr>
      </p:pic>
      <p:sp>
        <p:nvSpPr>
          <p:cNvPr id="27" name="Freeform 6">
            <a:extLst>
              <a:ext uri="{FF2B5EF4-FFF2-40B4-BE49-F238E27FC236}">
                <a16:creationId xmlns:a16="http://schemas.microsoft.com/office/drawing/2014/main" id="{076BC060-1CF8-4176-85EC-01A1F50BBB76}"/>
              </a:ext>
            </a:extLst>
          </p:cNvPr>
          <p:cNvSpPr/>
          <p:nvPr/>
        </p:nvSpPr>
        <p:spPr>
          <a:xfrm>
            <a:off x="7703939" y="2696376"/>
            <a:ext cx="4184733" cy="2728690"/>
          </a:xfrm>
          <a:custGeom>
            <a:avLst/>
            <a:gdLst>
              <a:gd name="connsiteX0" fmla="*/ 99390 w 5405918"/>
              <a:gd name="connsiteY0" fmla="*/ 117481 h 3687362"/>
              <a:gd name="connsiteX1" fmla="*/ 99390 w 5405918"/>
              <a:gd name="connsiteY1" fmla="*/ 3519754 h 3687362"/>
              <a:gd name="connsiteX2" fmla="*/ 5289801 w 5405918"/>
              <a:gd name="connsiteY2" fmla="*/ 3519754 h 3687362"/>
              <a:gd name="connsiteX3" fmla="*/ 5289801 w 5405918"/>
              <a:gd name="connsiteY3" fmla="*/ 117481 h 3687362"/>
              <a:gd name="connsiteX4" fmla="*/ 126071 w 5405918"/>
              <a:gd name="connsiteY4" fmla="*/ 0 h 3687362"/>
              <a:gd name="connsiteX5" fmla="*/ 5279847 w 5405918"/>
              <a:gd name="connsiteY5" fmla="*/ 0 h 3687362"/>
              <a:gd name="connsiteX6" fmla="*/ 5405918 w 5405918"/>
              <a:gd name="connsiteY6" fmla="*/ 126071 h 3687362"/>
              <a:gd name="connsiteX7" fmla="*/ 5405918 w 5405918"/>
              <a:gd name="connsiteY7" fmla="*/ 3561291 h 3687362"/>
              <a:gd name="connsiteX8" fmla="*/ 5279847 w 5405918"/>
              <a:gd name="connsiteY8" fmla="*/ 3687362 h 3687362"/>
              <a:gd name="connsiteX9" fmla="*/ 126071 w 5405918"/>
              <a:gd name="connsiteY9" fmla="*/ 3687362 h 3687362"/>
              <a:gd name="connsiteX10" fmla="*/ 0 w 5405918"/>
              <a:gd name="connsiteY10" fmla="*/ 3561291 h 3687362"/>
              <a:gd name="connsiteX11" fmla="*/ 0 w 5405918"/>
              <a:gd name="connsiteY11" fmla="*/ 126071 h 3687362"/>
              <a:gd name="connsiteX12" fmla="*/ 126071 w 5405918"/>
              <a:gd name="connsiteY12" fmla="*/ 0 h 3687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05918" h="3687362">
                <a:moveTo>
                  <a:pt x="99390" y="117481"/>
                </a:moveTo>
                <a:lnTo>
                  <a:pt x="99390" y="3519754"/>
                </a:lnTo>
                <a:lnTo>
                  <a:pt x="5289801" y="3519754"/>
                </a:lnTo>
                <a:lnTo>
                  <a:pt x="5289801" y="117481"/>
                </a:lnTo>
                <a:close/>
                <a:moveTo>
                  <a:pt x="126071" y="0"/>
                </a:moveTo>
                <a:lnTo>
                  <a:pt x="5279847" y="0"/>
                </a:lnTo>
                <a:cubicBezTo>
                  <a:pt x="5349474" y="0"/>
                  <a:pt x="5405918" y="56444"/>
                  <a:pt x="5405918" y="126071"/>
                </a:cubicBezTo>
                <a:lnTo>
                  <a:pt x="5405918" y="3561291"/>
                </a:lnTo>
                <a:cubicBezTo>
                  <a:pt x="5405918" y="3630918"/>
                  <a:pt x="5349474" y="3687362"/>
                  <a:pt x="5279847" y="3687362"/>
                </a:cubicBezTo>
                <a:lnTo>
                  <a:pt x="126071" y="3687362"/>
                </a:lnTo>
                <a:cubicBezTo>
                  <a:pt x="56444" y="3687362"/>
                  <a:pt x="0" y="3630918"/>
                  <a:pt x="0" y="3561291"/>
                </a:cubicBezTo>
                <a:lnTo>
                  <a:pt x="0" y="126071"/>
                </a:lnTo>
                <a:cubicBezTo>
                  <a:pt x="0" y="56444"/>
                  <a:pt x="56444" y="0"/>
                  <a:pt x="126071"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
        <p:nvSpPr>
          <p:cNvPr id="29" name="Freeform 7">
            <a:extLst>
              <a:ext uri="{FF2B5EF4-FFF2-40B4-BE49-F238E27FC236}">
                <a16:creationId xmlns:a16="http://schemas.microsoft.com/office/drawing/2014/main" id="{B23AD054-5238-448F-89B7-E3FD054F23FD}"/>
              </a:ext>
            </a:extLst>
          </p:cNvPr>
          <p:cNvSpPr/>
          <p:nvPr/>
        </p:nvSpPr>
        <p:spPr>
          <a:xfrm>
            <a:off x="7623470" y="5489815"/>
            <a:ext cx="4402340" cy="197981"/>
          </a:xfrm>
          <a:custGeom>
            <a:avLst/>
            <a:gdLst>
              <a:gd name="connsiteX0" fmla="*/ 0 w 5753299"/>
              <a:gd name="connsiteY0" fmla="*/ 117605 h 235212"/>
              <a:gd name="connsiteX1" fmla="*/ 0 w 5753299"/>
              <a:gd name="connsiteY1" fmla="*/ 117606 h 235212"/>
              <a:gd name="connsiteX2" fmla="*/ 0 w 5753299"/>
              <a:gd name="connsiteY2" fmla="*/ 117606 h 235212"/>
              <a:gd name="connsiteX3" fmla="*/ 2509403 w 5753299"/>
              <a:gd name="connsiteY3" fmla="*/ 64491 h 235212"/>
              <a:gd name="connsiteX4" fmla="*/ 2449053 w 5753299"/>
              <a:gd name="connsiteY4" fmla="*/ 124841 h 235212"/>
              <a:gd name="connsiteX5" fmla="*/ 2509403 w 5753299"/>
              <a:gd name="connsiteY5" fmla="*/ 185191 h 235212"/>
              <a:gd name="connsiteX6" fmla="*/ 3243894 w 5753299"/>
              <a:gd name="connsiteY6" fmla="*/ 185191 h 235212"/>
              <a:gd name="connsiteX7" fmla="*/ 3304244 w 5753299"/>
              <a:gd name="connsiteY7" fmla="*/ 124841 h 235212"/>
              <a:gd name="connsiteX8" fmla="*/ 3243894 w 5753299"/>
              <a:gd name="connsiteY8" fmla="*/ 64491 h 235212"/>
              <a:gd name="connsiteX9" fmla="*/ 117606 w 5753299"/>
              <a:gd name="connsiteY9" fmla="*/ 0 h 235212"/>
              <a:gd name="connsiteX10" fmla="*/ 5635693 w 5753299"/>
              <a:gd name="connsiteY10" fmla="*/ 0 h 235212"/>
              <a:gd name="connsiteX11" fmla="*/ 5753299 w 5753299"/>
              <a:gd name="connsiteY11" fmla="*/ 117606 h 235212"/>
              <a:gd name="connsiteX12" fmla="*/ 5753298 w 5753299"/>
              <a:gd name="connsiteY12" fmla="*/ 117606 h 235212"/>
              <a:gd name="connsiteX13" fmla="*/ 5635692 w 5753299"/>
              <a:gd name="connsiteY13" fmla="*/ 235212 h 235212"/>
              <a:gd name="connsiteX14" fmla="*/ 117606 w 5753299"/>
              <a:gd name="connsiteY14" fmla="*/ 235211 h 235212"/>
              <a:gd name="connsiteX15" fmla="*/ 9242 w 5753299"/>
              <a:gd name="connsiteY15" fmla="*/ 163383 h 235212"/>
              <a:gd name="connsiteX16" fmla="*/ 0 w 5753299"/>
              <a:gd name="connsiteY16" fmla="*/ 117606 h 235212"/>
              <a:gd name="connsiteX17" fmla="*/ 9242 w 5753299"/>
              <a:gd name="connsiteY17" fmla="*/ 71829 h 235212"/>
              <a:gd name="connsiteX18" fmla="*/ 117606 w 5753299"/>
              <a:gd name="connsiteY18" fmla="*/ 0 h 23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753299" h="235212">
                <a:moveTo>
                  <a:pt x="0" y="117605"/>
                </a:moveTo>
                <a:lnTo>
                  <a:pt x="0" y="117606"/>
                </a:lnTo>
                <a:lnTo>
                  <a:pt x="0" y="117606"/>
                </a:lnTo>
                <a:close/>
                <a:moveTo>
                  <a:pt x="2509403" y="64491"/>
                </a:moveTo>
                <a:cubicBezTo>
                  <a:pt x="2476073" y="64491"/>
                  <a:pt x="2449053" y="91511"/>
                  <a:pt x="2449053" y="124841"/>
                </a:cubicBezTo>
                <a:cubicBezTo>
                  <a:pt x="2449053" y="158171"/>
                  <a:pt x="2476073" y="185191"/>
                  <a:pt x="2509403" y="185191"/>
                </a:cubicBezTo>
                <a:lnTo>
                  <a:pt x="3243894" y="185191"/>
                </a:lnTo>
                <a:cubicBezTo>
                  <a:pt x="3277224" y="185191"/>
                  <a:pt x="3304244" y="158171"/>
                  <a:pt x="3304244" y="124841"/>
                </a:cubicBezTo>
                <a:cubicBezTo>
                  <a:pt x="3304244" y="91511"/>
                  <a:pt x="3277224" y="64491"/>
                  <a:pt x="3243894" y="64491"/>
                </a:cubicBezTo>
                <a:close/>
                <a:moveTo>
                  <a:pt x="117606" y="0"/>
                </a:moveTo>
                <a:lnTo>
                  <a:pt x="5635693" y="0"/>
                </a:lnTo>
                <a:cubicBezTo>
                  <a:pt x="5700645" y="0"/>
                  <a:pt x="5753299" y="52654"/>
                  <a:pt x="5753299" y="117606"/>
                </a:cubicBezTo>
                <a:lnTo>
                  <a:pt x="5753298" y="117606"/>
                </a:lnTo>
                <a:cubicBezTo>
                  <a:pt x="5753298" y="182558"/>
                  <a:pt x="5700644" y="235212"/>
                  <a:pt x="5635692" y="235212"/>
                </a:cubicBezTo>
                <a:lnTo>
                  <a:pt x="117606" y="235211"/>
                </a:lnTo>
                <a:cubicBezTo>
                  <a:pt x="68892" y="235211"/>
                  <a:pt x="27096" y="205593"/>
                  <a:pt x="9242" y="163383"/>
                </a:cubicBezTo>
                <a:lnTo>
                  <a:pt x="0" y="117606"/>
                </a:lnTo>
                <a:lnTo>
                  <a:pt x="9242" y="71829"/>
                </a:lnTo>
                <a:cubicBezTo>
                  <a:pt x="27096" y="29618"/>
                  <a:pt x="68892" y="0"/>
                  <a:pt x="117606"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Tree>
    <p:extLst>
      <p:ext uri="{BB962C8B-B14F-4D97-AF65-F5344CB8AC3E}">
        <p14:creationId xmlns:p14="http://schemas.microsoft.com/office/powerpoint/2010/main" val="304011683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F163E-1404-4063-9FFA-A867103FF7A5}"/>
              </a:ext>
            </a:extLst>
          </p:cNvPr>
          <p:cNvSpPr>
            <a:spLocks noGrp="1"/>
          </p:cNvSpPr>
          <p:nvPr>
            <p:ph type="title"/>
          </p:nvPr>
        </p:nvSpPr>
        <p:spPr>
          <a:xfrm>
            <a:off x="442640" y="578266"/>
            <a:ext cx="8961911" cy="395204"/>
          </a:xfrm>
        </p:spPr>
        <p:txBody>
          <a:bodyPr/>
          <a:lstStyle/>
          <a:p>
            <a:r>
              <a:rPr lang="en-US" sz="3650">
                <a:solidFill>
                  <a:srgbClr val="525252"/>
                </a:solidFill>
              </a:rPr>
              <a:t>Case Study – </a:t>
            </a:r>
            <a:r>
              <a:rPr lang="en-US" sz="3200">
                <a:solidFill>
                  <a:srgbClr val="525252"/>
                </a:solidFill>
              </a:rPr>
              <a:t>Small Business </a:t>
            </a:r>
            <a:r>
              <a:rPr lang="en-US" sz="3200">
                <a:solidFill>
                  <a:srgbClr val="525252"/>
                </a:solidFill>
                <a:cs typeface="Segoe UI Light"/>
              </a:rPr>
              <a:t>expert to consult on starting up a small business template</a:t>
            </a:r>
          </a:p>
        </p:txBody>
      </p:sp>
      <p:sp>
        <p:nvSpPr>
          <p:cNvPr id="17" name="Contrast instructions text box">
            <a:extLst>
              <a:ext uri="{FF2B5EF4-FFF2-40B4-BE49-F238E27FC236}">
                <a16:creationId xmlns:a16="http://schemas.microsoft.com/office/drawing/2014/main" id="{0BA9208B-2D71-449C-BD88-B854FB51979D}"/>
              </a:ext>
            </a:extLst>
          </p:cNvPr>
          <p:cNvSpPr txBox="1">
            <a:spLocks/>
          </p:cNvSpPr>
          <p:nvPr/>
        </p:nvSpPr>
        <p:spPr bwMode="auto">
          <a:xfrm>
            <a:off x="650167" y="4223340"/>
            <a:ext cx="5823079" cy="246221"/>
          </a:xfrm>
          <a:prstGeom prst="rect">
            <a:avLst/>
          </a:prstGeom>
        </p:spPr>
        <p:txBody>
          <a:bodyPr wrap="square" lIns="0" tIns="0" rIns="0" bIns="0" anchor="t">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21813">
              <a:lnSpc>
                <a:spcPct val="100000"/>
              </a:lnSpc>
              <a:spcBef>
                <a:spcPts val="790"/>
              </a:spcBef>
              <a:buNone/>
              <a:defRPr/>
            </a:pPr>
            <a:r>
              <a:rPr lang="en-US" sz="1600">
                <a:solidFill>
                  <a:schemeClr val="bg2">
                    <a:lumMod val="50000"/>
                  </a:schemeClr>
                </a:solidFill>
                <a:cs typeface="Segoe UI" panose="020B0502040204020203" pitchFamily="34" charset="0"/>
              </a:rPr>
              <a:t>“Work was done promptly and as requested.”</a:t>
            </a:r>
          </a:p>
        </p:txBody>
      </p:sp>
      <p:sp>
        <p:nvSpPr>
          <p:cNvPr id="33" name="Contrast instructions text box">
            <a:extLst>
              <a:ext uri="{FF2B5EF4-FFF2-40B4-BE49-F238E27FC236}">
                <a16:creationId xmlns:a16="http://schemas.microsoft.com/office/drawing/2014/main" id="{01D79598-BF28-4A0A-9DE9-D221B4C1FC93}"/>
              </a:ext>
            </a:extLst>
          </p:cNvPr>
          <p:cNvSpPr txBox="1">
            <a:spLocks/>
          </p:cNvSpPr>
          <p:nvPr/>
        </p:nvSpPr>
        <p:spPr>
          <a:xfrm>
            <a:off x="615680" y="2414852"/>
            <a:ext cx="6006437" cy="1235210"/>
          </a:xfrm>
          <a:prstGeom prst="rect">
            <a:avLst/>
          </a:prstGeom>
        </p:spPr>
        <p:txBody>
          <a:bodyPr wrap="square" lIns="0" tIns="0" rIns="0" bIns="0" anchor="t">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indent="0" defTabSz="921813">
              <a:buNone/>
              <a:defRPr/>
            </a:pPr>
            <a:r>
              <a:rPr lang="en-GB" sz="1600">
                <a:gradFill>
                  <a:gsLst>
                    <a:gs pos="2917">
                      <a:schemeClr val="tx1"/>
                    </a:gs>
                    <a:gs pos="30000">
                      <a:schemeClr val="tx1"/>
                    </a:gs>
                  </a:gsLst>
                  <a:lin ang="5400000" scaled="0"/>
                </a:gradFill>
              </a:rPr>
              <a:t>Create content for a set of 6 small business templates, including a sample business plan. A pitch deck, and start up checklist.</a:t>
            </a:r>
            <a:r>
              <a:rPr lang="en-GB" sz="1600">
                <a:cs typeface="Segoe UI Light"/>
              </a:rPr>
              <a:t> This required expertise </a:t>
            </a:r>
            <a:r>
              <a:rPr lang="en-US" sz="1600">
                <a:cs typeface="Segoe UI Light"/>
              </a:rPr>
              <a:t>beyond what we had on our team and we were able to find several small business experts.</a:t>
            </a:r>
            <a:endParaRPr lang="en-US"/>
          </a:p>
          <a:p>
            <a:pPr marL="0" indent="0" defTabSz="921813">
              <a:lnSpc>
                <a:spcPct val="100000"/>
              </a:lnSpc>
              <a:spcBef>
                <a:spcPts val="790"/>
              </a:spcBef>
              <a:buNone/>
              <a:defRPr/>
            </a:pPr>
            <a:endParaRPr lang="en-US" sz="1600">
              <a:solidFill>
                <a:schemeClr val="bg2">
                  <a:lumMod val="50000"/>
                </a:schemeClr>
              </a:solidFill>
              <a:cs typeface="Segoe UI" panose="020B0502040204020203" pitchFamily="34" charset="0"/>
            </a:endParaRPr>
          </a:p>
        </p:txBody>
      </p:sp>
      <p:sp>
        <p:nvSpPr>
          <p:cNvPr id="20" name="Rectangle 19" hidden="1">
            <a:extLst>
              <a:ext uri="{FF2B5EF4-FFF2-40B4-BE49-F238E27FC236}">
                <a16:creationId xmlns:a16="http://schemas.microsoft.com/office/drawing/2014/main" id="{D60841D3-09F0-43F5-B950-B187B27BF30C}"/>
              </a:ext>
            </a:extLst>
          </p:cNvPr>
          <p:cNvSpPr/>
          <p:nvPr/>
        </p:nvSpPr>
        <p:spPr bwMode="auto">
          <a:xfrm>
            <a:off x="4765201" y="4117851"/>
            <a:ext cx="2466627" cy="487997"/>
          </a:xfrm>
          <a:prstGeom prst="rect">
            <a:avLst/>
          </a:prstGeom>
          <a:solidFill>
            <a:srgbClr val="F9F9F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52" name="Group 3">
            <a:extLst>
              <a:ext uri="{FF2B5EF4-FFF2-40B4-BE49-F238E27FC236}">
                <a16:creationId xmlns:a16="http://schemas.microsoft.com/office/drawing/2014/main" id="{BC3F6510-CA91-4AA8-94E5-A0B9625D051D}"/>
              </a:ext>
            </a:extLst>
          </p:cNvPr>
          <p:cNvGrpSpPr>
            <a:grpSpLocks/>
          </p:cNvGrpSpPr>
          <p:nvPr/>
        </p:nvGrpSpPr>
        <p:grpSpPr bwMode="auto">
          <a:xfrm>
            <a:off x="0" y="185067"/>
            <a:ext cx="1900827" cy="113337"/>
            <a:chOff x="571500" y="1133476"/>
            <a:chExt cx="1863725" cy="111125"/>
          </a:xfrm>
        </p:grpSpPr>
        <p:sp>
          <p:nvSpPr>
            <p:cNvPr id="53" name="Rectangle 52">
              <a:extLst>
                <a:ext uri="{FF2B5EF4-FFF2-40B4-BE49-F238E27FC236}">
                  <a16:creationId xmlns:a16="http://schemas.microsoft.com/office/drawing/2014/main" id="{DD34AE41-3073-4DD1-B2EC-AF5735514FAC}"/>
                </a:ext>
              </a:extLst>
            </p:cNvPr>
            <p:cNvSpPr/>
            <p:nvPr/>
          </p:nvSpPr>
          <p:spPr bwMode="auto">
            <a:xfrm>
              <a:off x="1993900" y="1133476"/>
              <a:ext cx="441325" cy="111125"/>
            </a:xfrm>
            <a:prstGeom prst="rect">
              <a:avLst/>
            </a:prstGeom>
            <a:solidFill>
              <a:srgbClr val="58595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54" name="Rectangle 53">
              <a:extLst>
                <a:ext uri="{FF2B5EF4-FFF2-40B4-BE49-F238E27FC236}">
                  <a16:creationId xmlns:a16="http://schemas.microsoft.com/office/drawing/2014/main" id="{5432019D-5D7B-4C33-B05E-B243033ABF8F}"/>
                </a:ext>
              </a:extLst>
            </p:cNvPr>
            <p:cNvSpPr/>
            <p:nvPr/>
          </p:nvSpPr>
          <p:spPr bwMode="auto">
            <a:xfrm>
              <a:off x="571500" y="1133476"/>
              <a:ext cx="1504950" cy="111125"/>
            </a:xfrm>
            <a:prstGeom prst="rect">
              <a:avLst/>
            </a:prstGeom>
            <a:solidFill>
              <a:srgbClr val="0089C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grpSp>
      <p:sp>
        <p:nvSpPr>
          <p:cNvPr id="43" name="TextBox 42">
            <a:extLst>
              <a:ext uri="{FF2B5EF4-FFF2-40B4-BE49-F238E27FC236}">
                <a16:creationId xmlns:a16="http://schemas.microsoft.com/office/drawing/2014/main" id="{121C4A57-9C39-4C09-AB9E-221E8DB11CA5}"/>
              </a:ext>
            </a:extLst>
          </p:cNvPr>
          <p:cNvSpPr txBox="1"/>
          <p:nvPr/>
        </p:nvSpPr>
        <p:spPr>
          <a:xfrm>
            <a:off x="442640" y="3683816"/>
            <a:ext cx="3043013" cy="572464"/>
          </a:xfrm>
          <a:prstGeom prst="rect">
            <a:avLst/>
          </a:prstGeom>
          <a:noFill/>
        </p:spPr>
        <p:txBody>
          <a:bodyPr wrap="none" lIns="182880" tIns="146304" rIns="182880" bIns="146304" rtlCol="0">
            <a:spAutoFit/>
          </a:bodyPr>
          <a:lstStyle>
            <a:defPPr>
              <a:defRPr lang="en-US"/>
            </a:defPPr>
            <a:lvl1pPr>
              <a:lnSpc>
                <a:spcPct val="90000"/>
              </a:lnSpc>
              <a:spcAft>
                <a:spcPts val="600"/>
              </a:spcAft>
              <a:defRPr sz="2000">
                <a:gradFill>
                  <a:gsLst>
                    <a:gs pos="2917">
                      <a:schemeClr val="tx1"/>
                    </a:gs>
                    <a:gs pos="30000">
                      <a:schemeClr val="tx1"/>
                    </a:gs>
                  </a:gsLst>
                  <a:lin ang="5400000" scaled="0"/>
                </a:gradFill>
              </a:defRPr>
            </a:lvl1pPr>
          </a:lstStyle>
          <a:p>
            <a:r>
              <a:rPr lang="en-US">
                <a:solidFill>
                  <a:srgbClr val="002050"/>
                </a:solidFill>
              </a:rPr>
              <a:t>Feedback to Freelancer</a:t>
            </a:r>
          </a:p>
        </p:txBody>
      </p:sp>
      <p:sp>
        <p:nvSpPr>
          <p:cNvPr id="45" name="TextBox 44">
            <a:extLst>
              <a:ext uri="{FF2B5EF4-FFF2-40B4-BE49-F238E27FC236}">
                <a16:creationId xmlns:a16="http://schemas.microsoft.com/office/drawing/2014/main" id="{88EC9D3D-B3C2-4C03-96AB-3CE25631273A}"/>
              </a:ext>
            </a:extLst>
          </p:cNvPr>
          <p:cNvSpPr txBox="1"/>
          <p:nvPr/>
        </p:nvSpPr>
        <p:spPr>
          <a:xfrm>
            <a:off x="442640" y="1808634"/>
            <a:ext cx="1309461" cy="627864"/>
          </a:xfrm>
          <a:prstGeom prst="rect">
            <a:avLst/>
          </a:prstGeom>
          <a:noFill/>
        </p:spPr>
        <p:txBody>
          <a:bodyPr wrap="square" lIns="182880" tIns="146304" rIns="182880" bIns="146304" rtlCol="0">
            <a:spAutoFit/>
          </a:bodyPr>
          <a:lstStyle>
            <a:defPPr>
              <a:defRPr lang="en-US"/>
            </a:defPPr>
            <a:lvl1pPr>
              <a:lnSpc>
                <a:spcPct val="90000"/>
              </a:lnSpc>
              <a:spcAft>
                <a:spcPts val="600"/>
              </a:spcAft>
              <a:defRPr sz="2400">
                <a:gradFill>
                  <a:gsLst>
                    <a:gs pos="2917">
                      <a:schemeClr val="tx1"/>
                    </a:gs>
                    <a:gs pos="30000">
                      <a:schemeClr val="tx1"/>
                    </a:gs>
                  </a:gsLst>
                  <a:lin ang="5400000" scaled="0"/>
                </a:gradFill>
              </a:defRPr>
            </a:lvl1pPr>
          </a:lstStyle>
          <a:p>
            <a:r>
              <a:rPr lang="en-US">
                <a:solidFill>
                  <a:srgbClr val="002050"/>
                </a:solidFill>
              </a:rPr>
              <a:t>Project</a:t>
            </a:r>
          </a:p>
        </p:txBody>
      </p:sp>
      <p:sp>
        <p:nvSpPr>
          <p:cNvPr id="49" name="TextBox 48">
            <a:extLst>
              <a:ext uri="{FF2B5EF4-FFF2-40B4-BE49-F238E27FC236}">
                <a16:creationId xmlns:a16="http://schemas.microsoft.com/office/drawing/2014/main" id="{6933990A-31F5-4679-B2E0-32AADDD2D822}"/>
              </a:ext>
            </a:extLst>
          </p:cNvPr>
          <p:cNvSpPr txBox="1"/>
          <p:nvPr/>
        </p:nvSpPr>
        <p:spPr>
          <a:xfrm>
            <a:off x="7637689" y="1808634"/>
            <a:ext cx="1951303" cy="627864"/>
          </a:xfrm>
          <a:prstGeom prst="rect">
            <a:avLst/>
          </a:prstGeom>
          <a:noFill/>
        </p:spPr>
        <p:txBody>
          <a:bodyPr wrap="none" lIns="182880" tIns="146304" rIns="182880" bIns="146304" rtlCol="0">
            <a:spAutoFit/>
          </a:bodyPr>
          <a:lstStyle/>
          <a:p>
            <a:pPr>
              <a:lnSpc>
                <a:spcPct val="90000"/>
              </a:lnSpc>
              <a:spcAft>
                <a:spcPts val="600"/>
              </a:spcAft>
            </a:pPr>
            <a:r>
              <a:rPr lang="en-US" sz="2400">
                <a:solidFill>
                  <a:srgbClr val="002050"/>
                </a:solidFill>
              </a:rPr>
              <a:t>Deliverable</a:t>
            </a:r>
          </a:p>
        </p:txBody>
      </p:sp>
      <p:cxnSp>
        <p:nvCxnSpPr>
          <p:cNvPr id="50" name="Straight Connector 49">
            <a:extLst>
              <a:ext uri="{FF2B5EF4-FFF2-40B4-BE49-F238E27FC236}">
                <a16:creationId xmlns:a16="http://schemas.microsoft.com/office/drawing/2014/main" id="{A4A5AC7D-DDF9-428A-89BF-3F4895D9F62E}"/>
              </a:ext>
            </a:extLst>
          </p:cNvPr>
          <p:cNvCxnSpPr>
            <a:cxnSpLocks/>
          </p:cNvCxnSpPr>
          <p:nvPr/>
        </p:nvCxnSpPr>
        <p:spPr>
          <a:xfrm>
            <a:off x="7393766" y="1198236"/>
            <a:ext cx="0" cy="5593071"/>
          </a:xfrm>
          <a:prstGeom prst="line">
            <a:avLst/>
          </a:prstGeom>
          <a:ln>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28" name="Picture 27">
            <a:extLst>
              <a:ext uri="{FF2B5EF4-FFF2-40B4-BE49-F238E27FC236}">
                <a16:creationId xmlns:a16="http://schemas.microsoft.com/office/drawing/2014/main" id="{2639F750-F57A-4E84-8EA4-D23A91AB7204}"/>
              </a:ext>
            </a:extLst>
          </p:cNvPr>
          <p:cNvPicPr>
            <a:picLocks noChangeAspect="1"/>
          </p:cNvPicPr>
          <p:nvPr/>
        </p:nvPicPr>
        <p:blipFill>
          <a:blip r:embed="rId3"/>
          <a:stretch>
            <a:fillRect/>
          </a:stretch>
        </p:blipFill>
        <p:spPr>
          <a:xfrm>
            <a:off x="8613341" y="2348584"/>
            <a:ext cx="2416025" cy="2883474"/>
          </a:xfrm>
          <a:prstGeom prst="rect">
            <a:avLst/>
          </a:prstGeom>
          <a:noFill/>
          <a:ln>
            <a:solidFill>
              <a:schemeClr val="tx1">
                <a:lumMod val="20000"/>
                <a:lumOff val="80000"/>
              </a:schemeClr>
            </a:solidFill>
          </a:ln>
        </p:spPr>
      </p:pic>
    </p:spTree>
    <p:extLst>
      <p:ext uri="{BB962C8B-B14F-4D97-AF65-F5344CB8AC3E}">
        <p14:creationId xmlns:p14="http://schemas.microsoft.com/office/powerpoint/2010/main" val="232136677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F163E-1404-4063-9FFA-A867103FF7A5}"/>
              </a:ext>
            </a:extLst>
          </p:cNvPr>
          <p:cNvSpPr>
            <a:spLocks noGrp="1"/>
          </p:cNvSpPr>
          <p:nvPr>
            <p:ph type="title"/>
          </p:nvPr>
        </p:nvSpPr>
        <p:spPr>
          <a:xfrm>
            <a:off x="442640" y="726388"/>
            <a:ext cx="8961911" cy="395204"/>
          </a:xfrm>
        </p:spPr>
        <p:txBody>
          <a:bodyPr/>
          <a:lstStyle/>
          <a:p>
            <a:r>
              <a:rPr lang="en-US" sz="3650">
                <a:solidFill>
                  <a:srgbClr val="525252"/>
                </a:solidFill>
              </a:rPr>
              <a:t>Case Study – </a:t>
            </a:r>
            <a:r>
              <a:rPr lang="en-US" sz="3650">
                <a:solidFill>
                  <a:srgbClr val="525252"/>
                </a:solidFill>
                <a:cs typeface="Segoe UI Light"/>
              </a:rPr>
              <a:t>Writing</a:t>
            </a:r>
          </a:p>
        </p:txBody>
      </p:sp>
      <p:sp>
        <p:nvSpPr>
          <p:cNvPr id="17" name="Contrast instructions text box">
            <a:extLst>
              <a:ext uri="{FF2B5EF4-FFF2-40B4-BE49-F238E27FC236}">
                <a16:creationId xmlns:a16="http://schemas.microsoft.com/office/drawing/2014/main" id="{0BA9208B-2D71-449C-BD88-B854FB51979D}"/>
              </a:ext>
            </a:extLst>
          </p:cNvPr>
          <p:cNvSpPr txBox="1">
            <a:spLocks/>
          </p:cNvSpPr>
          <p:nvPr/>
        </p:nvSpPr>
        <p:spPr bwMode="auto">
          <a:xfrm>
            <a:off x="634285" y="3952104"/>
            <a:ext cx="5806519" cy="430887"/>
          </a:xfrm>
          <a:prstGeom prst="rect">
            <a:avLst/>
          </a:prstGeom>
        </p:spPr>
        <p:txBody>
          <a:bodyPr wrap="square" lIns="0" tIns="0" rIns="0" bIns="0" anchor="t">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21813">
              <a:buNone/>
              <a:defRPr/>
            </a:pPr>
            <a:r>
              <a:rPr lang="en-US" sz="1400"/>
              <a:t>“Jenna was able to accommodate a very quick turnaround time for this last-</a:t>
            </a:r>
          </a:p>
          <a:p>
            <a:pPr defTabSz="921813">
              <a:buNone/>
              <a:defRPr/>
            </a:pPr>
            <a:r>
              <a:rPr lang="en-US" sz="1400"/>
              <a:t>minute project.”</a:t>
            </a:r>
          </a:p>
        </p:txBody>
      </p:sp>
      <p:sp>
        <p:nvSpPr>
          <p:cNvPr id="20" name="Rectangle 19" hidden="1">
            <a:extLst>
              <a:ext uri="{FF2B5EF4-FFF2-40B4-BE49-F238E27FC236}">
                <a16:creationId xmlns:a16="http://schemas.microsoft.com/office/drawing/2014/main" id="{D60841D3-09F0-43F5-B950-B187B27BF30C}"/>
              </a:ext>
            </a:extLst>
          </p:cNvPr>
          <p:cNvSpPr/>
          <p:nvPr/>
        </p:nvSpPr>
        <p:spPr bwMode="auto">
          <a:xfrm>
            <a:off x="4765201" y="4117851"/>
            <a:ext cx="2466627" cy="487997"/>
          </a:xfrm>
          <a:prstGeom prst="rect">
            <a:avLst/>
          </a:prstGeom>
          <a:solidFill>
            <a:srgbClr val="F9F9F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52" name="Group 3">
            <a:extLst>
              <a:ext uri="{FF2B5EF4-FFF2-40B4-BE49-F238E27FC236}">
                <a16:creationId xmlns:a16="http://schemas.microsoft.com/office/drawing/2014/main" id="{BC3F6510-CA91-4AA8-94E5-A0B9625D051D}"/>
              </a:ext>
            </a:extLst>
          </p:cNvPr>
          <p:cNvGrpSpPr>
            <a:grpSpLocks/>
          </p:cNvGrpSpPr>
          <p:nvPr/>
        </p:nvGrpSpPr>
        <p:grpSpPr bwMode="auto">
          <a:xfrm>
            <a:off x="0" y="444216"/>
            <a:ext cx="1900827" cy="113337"/>
            <a:chOff x="571500" y="1133476"/>
            <a:chExt cx="1863725" cy="111125"/>
          </a:xfrm>
          <a:solidFill>
            <a:schemeClr val="accent4">
              <a:lumMod val="50000"/>
            </a:schemeClr>
          </a:solidFill>
        </p:grpSpPr>
        <p:sp>
          <p:nvSpPr>
            <p:cNvPr id="53" name="Rectangle 52">
              <a:extLst>
                <a:ext uri="{FF2B5EF4-FFF2-40B4-BE49-F238E27FC236}">
                  <a16:creationId xmlns:a16="http://schemas.microsoft.com/office/drawing/2014/main" id="{DD34AE41-3073-4DD1-B2EC-AF5735514FAC}"/>
                </a:ext>
              </a:extLst>
            </p:cNvPr>
            <p:cNvSpPr/>
            <p:nvPr/>
          </p:nvSpPr>
          <p:spPr bwMode="auto">
            <a:xfrm>
              <a:off x="1993900" y="1133476"/>
              <a:ext cx="441325" cy="111125"/>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sp>
          <p:nvSpPr>
            <p:cNvPr id="54" name="Rectangle 53">
              <a:extLst>
                <a:ext uri="{FF2B5EF4-FFF2-40B4-BE49-F238E27FC236}">
                  <a16:creationId xmlns:a16="http://schemas.microsoft.com/office/drawing/2014/main" id="{5432019D-5D7B-4C33-B05E-B243033ABF8F}"/>
                </a:ext>
              </a:extLst>
            </p:cNvPr>
            <p:cNvSpPr/>
            <p:nvPr/>
          </p:nvSpPr>
          <p:spPr bwMode="auto">
            <a:xfrm>
              <a:off x="571500" y="1133476"/>
              <a:ext cx="1504950" cy="111125"/>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6521" tIns="149217" rIns="186521" bIns="149217"/>
            <a:lstStyle/>
            <a:p>
              <a:pPr defTabSz="951028">
                <a:defRPr/>
              </a:pPr>
              <a:endParaRPr lang="en-US" sz="2040" err="1">
                <a:gradFill>
                  <a:gsLst>
                    <a:gs pos="0">
                      <a:srgbClr val="FFFFFF"/>
                    </a:gs>
                    <a:gs pos="100000">
                      <a:srgbClr val="FFFFFF"/>
                    </a:gs>
                  </a:gsLst>
                  <a:lin ang="5400000" scaled="0"/>
                </a:gradFill>
                <a:ea typeface="Segoe UI" pitchFamily="34" charset="0"/>
                <a:cs typeface="Segoe UI" pitchFamily="34" charset="0"/>
              </a:endParaRPr>
            </a:p>
          </p:txBody>
        </p:sp>
      </p:grpSp>
      <p:sp>
        <p:nvSpPr>
          <p:cNvPr id="43" name="TextBox 42">
            <a:extLst>
              <a:ext uri="{FF2B5EF4-FFF2-40B4-BE49-F238E27FC236}">
                <a16:creationId xmlns:a16="http://schemas.microsoft.com/office/drawing/2014/main" id="{121C4A57-9C39-4C09-AB9E-221E8DB11CA5}"/>
              </a:ext>
            </a:extLst>
          </p:cNvPr>
          <p:cNvSpPr txBox="1"/>
          <p:nvPr/>
        </p:nvSpPr>
        <p:spPr>
          <a:xfrm>
            <a:off x="481279" y="3316201"/>
            <a:ext cx="3043013" cy="572464"/>
          </a:xfrm>
          <a:prstGeom prst="rect">
            <a:avLst/>
          </a:prstGeom>
          <a:noFill/>
        </p:spPr>
        <p:txBody>
          <a:bodyPr wrap="none" lIns="182880" tIns="146304" rIns="182880" bIns="146304" rtlCol="0">
            <a:spAutoFit/>
          </a:bodyPr>
          <a:lstStyle>
            <a:defPPr>
              <a:defRPr lang="en-US"/>
            </a:defPPr>
            <a:lvl1pPr>
              <a:lnSpc>
                <a:spcPct val="90000"/>
              </a:lnSpc>
              <a:spcAft>
                <a:spcPts val="600"/>
              </a:spcAft>
              <a:defRPr sz="2000">
                <a:gradFill>
                  <a:gsLst>
                    <a:gs pos="2917">
                      <a:schemeClr val="tx1"/>
                    </a:gs>
                    <a:gs pos="30000">
                      <a:schemeClr val="tx1"/>
                    </a:gs>
                  </a:gsLst>
                  <a:lin ang="5400000" scaled="0"/>
                </a:gradFill>
              </a:defRPr>
            </a:lvl1pPr>
          </a:lstStyle>
          <a:p>
            <a:r>
              <a:rPr lang="en-US">
                <a:solidFill>
                  <a:srgbClr val="002050"/>
                </a:solidFill>
              </a:rPr>
              <a:t>Feedback to Freelancer</a:t>
            </a:r>
          </a:p>
        </p:txBody>
      </p:sp>
      <p:sp>
        <p:nvSpPr>
          <p:cNvPr id="45" name="TextBox 44">
            <a:extLst>
              <a:ext uri="{FF2B5EF4-FFF2-40B4-BE49-F238E27FC236}">
                <a16:creationId xmlns:a16="http://schemas.microsoft.com/office/drawing/2014/main" id="{88EC9D3D-B3C2-4C03-96AB-3CE25631273A}"/>
              </a:ext>
            </a:extLst>
          </p:cNvPr>
          <p:cNvSpPr txBox="1"/>
          <p:nvPr/>
        </p:nvSpPr>
        <p:spPr>
          <a:xfrm>
            <a:off x="481279" y="1808634"/>
            <a:ext cx="1375701" cy="627864"/>
          </a:xfrm>
          <a:prstGeom prst="rect">
            <a:avLst/>
          </a:prstGeom>
          <a:noFill/>
        </p:spPr>
        <p:txBody>
          <a:bodyPr wrap="square" lIns="182880" tIns="146304" rIns="182880" bIns="146304" rtlCol="0" anchor="t">
            <a:spAutoFit/>
          </a:bodyPr>
          <a:lstStyle>
            <a:defPPr>
              <a:defRPr lang="en-US"/>
            </a:defPPr>
            <a:lvl1pPr>
              <a:lnSpc>
                <a:spcPct val="90000"/>
              </a:lnSpc>
              <a:spcAft>
                <a:spcPts val="600"/>
              </a:spcAft>
              <a:defRPr sz="2400">
                <a:gradFill>
                  <a:gsLst>
                    <a:gs pos="2917">
                      <a:schemeClr val="tx1"/>
                    </a:gs>
                    <a:gs pos="30000">
                      <a:schemeClr val="tx1"/>
                    </a:gs>
                  </a:gsLst>
                  <a:lin ang="5400000" scaled="0"/>
                </a:gradFill>
              </a:defRPr>
            </a:lvl1pPr>
          </a:lstStyle>
          <a:p>
            <a:r>
              <a:rPr lang="en-US">
                <a:solidFill>
                  <a:srgbClr val="002050"/>
                </a:solidFill>
              </a:rPr>
              <a:t>Project</a:t>
            </a:r>
          </a:p>
        </p:txBody>
      </p:sp>
      <p:sp>
        <p:nvSpPr>
          <p:cNvPr id="49" name="TextBox 48">
            <a:extLst>
              <a:ext uri="{FF2B5EF4-FFF2-40B4-BE49-F238E27FC236}">
                <a16:creationId xmlns:a16="http://schemas.microsoft.com/office/drawing/2014/main" id="{6933990A-31F5-4679-B2E0-32AADDD2D822}"/>
              </a:ext>
            </a:extLst>
          </p:cNvPr>
          <p:cNvSpPr txBox="1"/>
          <p:nvPr/>
        </p:nvSpPr>
        <p:spPr>
          <a:xfrm>
            <a:off x="7616536" y="1805508"/>
            <a:ext cx="1951303" cy="627864"/>
          </a:xfrm>
          <a:prstGeom prst="rect">
            <a:avLst/>
          </a:prstGeom>
          <a:noFill/>
        </p:spPr>
        <p:txBody>
          <a:bodyPr wrap="none" lIns="182880" tIns="146304" rIns="182880" bIns="146304" rtlCol="0">
            <a:spAutoFit/>
          </a:bodyPr>
          <a:lstStyle/>
          <a:p>
            <a:pPr>
              <a:lnSpc>
                <a:spcPct val="90000"/>
              </a:lnSpc>
              <a:spcAft>
                <a:spcPts val="600"/>
              </a:spcAft>
            </a:pPr>
            <a:r>
              <a:rPr lang="en-US" sz="2400">
                <a:solidFill>
                  <a:srgbClr val="002050"/>
                </a:solidFill>
              </a:rPr>
              <a:t>Deliverable</a:t>
            </a:r>
          </a:p>
        </p:txBody>
      </p:sp>
      <p:cxnSp>
        <p:nvCxnSpPr>
          <p:cNvPr id="50" name="Straight Connector 49">
            <a:extLst>
              <a:ext uri="{FF2B5EF4-FFF2-40B4-BE49-F238E27FC236}">
                <a16:creationId xmlns:a16="http://schemas.microsoft.com/office/drawing/2014/main" id="{A4A5AC7D-DDF9-428A-89BF-3F4895D9F62E}"/>
              </a:ext>
            </a:extLst>
          </p:cNvPr>
          <p:cNvCxnSpPr>
            <a:cxnSpLocks/>
          </p:cNvCxnSpPr>
          <p:nvPr/>
        </p:nvCxnSpPr>
        <p:spPr>
          <a:xfrm>
            <a:off x="7393766" y="1566711"/>
            <a:ext cx="0" cy="4746726"/>
          </a:xfrm>
          <a:prstGeom prst="line">
            <a:avLst/>
          </a:prstGeom>
          <a:ln>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F697C5C3-7A1A-4EAD-8C7A-F86AB58456FE}"/>
              </a:ext>
            </a:extLst>
          </p:cNvPr>
          <p:cNvSpPr txBox="1"/>
          <p:nvPr/>
        </p:nvSpPr>
        <p:spPr>
          <a:xfrm>
            <a:off x="481279" y="2331585"/>
            <a:ext cx="6031055" cy="1034129"/>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r>
              <a:rPr lang="en-US" sz="1600">
                <a:latin typeface="+mj-lt"/>
              </a:rPr>
              <a:t>Two articles needed to be edited and proofed for clarity and concision, and needed to be balanced by the MSFT Style Guide and the author's voice.</a:t>
            </a:r>
            <a:endParaRPr lang="en-US" sz="1600">
              <a:latin typeface="+mj-lt"/>
              <a:cs typeface="Segoe UI"/>
            </a:endParaRPr>
          </a:p>
        </p:txBody>
      </p:sp>
      <p:sp>
        <p:nvSpPr>
          <p:cNvPr id="27" name="Freeform 6">
            <a:extLst>
              <a:ext uri="{FF2B5EF4-FFF2-40B4-BE49-F238E27FC236}">
                <a16:creationId xmlns:a16="http://schemas.microsoft.com/office/drawing/2014/main" id="{A9DFE782-8DBD-4A4E-AC79-4D089789C264}"/>
              </a:ext>
            </a:extLst>
          </p:cNvPr>
          <p:cNvSpPr/>
          <p:nvPr/>
        </p:nvSpPr>
        <p:spPr>
          <a:xfrm>
            <a:off x="7869944" y="2458357"/>
            <a:ext cx="4184733" cy="2728690"/>
          </a:xfrm>
          <a:custGeom>
            <a:avLst/>
            <a:gdLst>
              <a:gd name="connsiteX0" fmla="*/ 99390 w 5405918"/>
              <a:gd name="connsiteY0" fmla="*/ 117481 h 3687362"/>
              <a:gd name="connsiteX1" fmla="*/ 99390 w 5405918"/>
              <a:gd name="connsiteY1" fmla="*/ 3519754 h 3687362"/>
              <a:gd name="connsiteX2" fmla="*/ 5289801 w 5405918"/>
              <a:gd name="connsiteY2" fmla="*/ 3519754 h 3687362"/>
              <a:gd name="connsiteX3" fmla="*/ 5289801 w 5405918"/>
              <a:gd name="connsiteY3" fmla="*/ 117481 h 3687362"/>
              <a:gd name="connsiteX4" fmla="*/ 126071 w 5405918"/>
              <a:gd name="connsiteY4" fmla="*/ 0 h 3687362"/>
              <a:gd name="connsiteX5" fmla="*/ 5279847 w 5405918"/>
              <a:gd name="connsiteY5" fmla="*/ 0 h 3687362"/>
              <a:gd name="connsiteX6" fmla="*/ 5405918 w 5405918"/>
              <a:gd name="connsiteY6" fmla="*/ 126071 h 3687362"/>
              <a:gd name="connsiteX7" fmla="*/ 5405918 w 5405918"/>
              <a:gd name="connsiteY7" fmla="*/ 3561291 h 3687362"/>
              <a:gd name="connsiteX8" fmla="*/ 5279847 w 5405918"/>
              <a:gd name="connsiteY8" fmla="*/ 3687362 h 3687362"/>
              <a:gd name="connsiteX9" fmla="*/ 126071 w 5405918"/>
              <a:gd name="connsiteY9" fmla="*/ 3687362 h 3687362"/>
              <a:gd name="connsiteX10" fmla="*/ 0 w 5405918"/>
              <a:gd name="connsiteY10" fmla="*/ 3561291 h 3687362"/>
              <a:gd name="connsiteX11" fmla="*/ 0 w 5405918"/>
              <a:gd name="connsiteY11" fmla="*/ 126071 h 3687362"/>
              <a:gd name="connsiteX12" fmla="*/ 126071 w 5405918"/>
              <a:gd name="connsiteY12" fmla="*/ 0 h 3687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05918" h="3687362">
                <a:moveTo>
                  <a:pt x="99390" y="117481"/>
                </a:moveTo>
                <a:lnTo>
                  <a:pt x="99390" y="3519754"/>
                </a:lnTo>
                <a:lnTo>
                  <a:pt x="5289801" y="3519754"/>
                </a:lnTo>
                <a:lnTo>
                  <a:pt x="5289801" y="117481"/>
                </a:lnTo>
                <a:close/>
                <a:moveTo>
                  <a:pt x="126071" y="0"/>
                </a:moveTo>
                <a:lnTo>
                  <a:pt x="5279847" y="0"/>
                </a:lnTo>
                <a:cubicBezTo>
                  <a:pt x="5349474" y="0"/>
                  <a:pt x="5405918" y="56444"/>
                  <a:pt x="5405918" y="126071"/>
                </a:cubicBezTo>
                <a:lnTo>
                  <a:pt x="5405918" y="3561291"/>
                </a:lnTo>
                <a:cubicBezTo>
                  <a:pt x="5405918" y="3630918"/>
                  <a:pt x="5349474" y="3687362"/>
                  <a:pt x="5279847" y="3687362"/>
                </a:cubicBezTo>
                <a:lnTo>
                  <a:pt x="126071" y="3687362"/>
                </a:lnTo>
                <a:cubicBezTo>
                  <a:pt x="56444" y="3687362"/>
                  <a:pt x="0" y="3630918"/>
                  <a:pt x="0" y="3561291"/>
                </a:cubicBezTo>
                <a:lnTo>
                  <a:pt x="0" y="126071"/>
                </a:lnTo>
                <a:cubicBezTo>
                  <a:pt x="0" y="56444"/>
                  <a:pt x="56444" y="0"/>
                  <a:pt x="126071"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
        <p:nvSpPr>
          <p:cNvPr id="28" name="Freeform 7">
            <a:extLst>
              <a:ext uri="{FF2B5EF4-FFF2-40B4-BE49-F238E27FC236}">
                <a16:creationId xmlns:a16="http://schemas.microsoft.com/office/drawing/2014/main" id="{A0606BD7-DC7B-487B-BBD4-0E7EF8381FAA}"/>
              </a:ext>
            </a:extLst>
          </p:cNvPr>
          <p:cNvSpPr/>
          <p:nvPr/>
        </p:nvSpPr>
        <p:spPr>
          <a:xfrm>
            <a:off x="7737084" y="5248399"/>
            <a:ext cx="4402340" cy="197981"/>
          </a:xfrm>
          <a:custGeom>
            <a:avLst/>
            <a:gdLst>
              <a:gd name="connsiteX0" fmla="*/ 0 w 5753299"/>
              <a:gd name="connsiteY0" fmla="*/ 117605 h 235212"/>
              <a:gd name="connsiteX1" fmla="*/ 0 w 5753299"/>
              <a:gd name="connsiteY1" fmla="*/ 117606 h 235212"/>
              <a:gd name="connsiteX2" fmla="*/ 0 w 5753299"/>
              <a:gd name="connsiteY2" fmla="*/ 117606 h 235212"/>
              <a:gd name="connsiteX3" fmla="*/ 2509403 w 5753299"/>
              <a:gd name="connsiteY3" fmla="*/ 64491 h 235212"/>
              <a:gd name="connsiteX4" fmla="*/ 2449053 w 5753299"/>
              <a:gd name="connsiteY4" fmla="*/ 124841 h 235212"/>
              <a:gd name="connsiteX5" fmla="*/ 2509403 w 5753299"/>
              <a:gd name="connsiteY5" fmla="*/ 185191 h 235212"/>
              <a:gd name="connsiteX6" fmla="*/ 3243894 w 5753299"/>
              <a:gd name="connsiteY6" fmla="*/ 185191 h 235212"/>
              <a:gd name="connsiteX7" fmla="*/ 3304244 w 5753299"/>
              <a:gd name="connsiteY7" fmla="*/ 124841 h 235212"/>
              <a:gd name="connsiteX8" fmla="*/ 3243894 w 5753299"/>
              <a:gd name="connsiteY8" fmla="*/ 64491 h 235212"/>
              <a:gd name="connsiteX9" fmla="*/ 117606 w 5753299"/>
              <a:gd name="connsiteY9" fmla="*/ 0 h 235212"/>
              <a:gd name="connsiteX10" fmla="*/ 5635693 w 5753299"/>
              <a:gd name="connsiteY10" fmla="*/ 0 h 235212"/>
              <a:gd name="connsiteX11" fmla="*/ 5753299 w 5753299"/>
              <a:gd name="connsiteY11" fmla="*/ 117606 h 235212"/>
              <a:gd name="connsiteX12" fmla="*/ 5753298 w 5753299"/>
              <a:gd name="connsiteY12" fmla="*/ 117606 h 235212"/>
              <a:gd name="connsiteX13" fmla="*/ 5635692 w 5753299"/>
              <a:gd name="connsiteY13" fmla="*/ 235212 h 235212"/>
              <a:gd name="connsiteX14" fmla="*/ 117606 w 5753299"/>
              <a:gd name="connsiteY14" fmla="*/ 235211 h 235212"/>
              <a:gd name="connsiteX15" fmla="*/ 9242 w 5753299"/>
              <a:gd name="connsiteY15" fmla="*/ 163383 h 235212"/>
              <a:gd name="connsiteX16" fmla="*/ 0 w 5753299"/>
              <a:gd name="connsiteY16" fmla="*/ 117606 h 235212"/>
              <a:gd name="connsiteX17" fmla="*/ 9242 w 5753299"/>
              <a:gd name="connsiteY17" fmla="*/ 71829 h 235212"/>
              <a:gd name="connsiteX18" fmla="*/ 117606 w 5753299"/>
              <a:gd name="connsiteY18" fmla="*/ 0 h 23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753299" h="235212">
                <a:moveTo>
                  <a:pt x="0" y="117605"/>
                </a:moveTo>
                <a:lnTo>
                  <a:pt x="0" y="117606"/>
                </a:lnTo>
                <a:lnTo>
                  <a:pt x="0" y="117606"/>
                </a:lnTo>
                <a:close/>
                <a:moveTo>
                  <a:pt x="2509403" y="64491"/>
                </a:moveTo>
                <a:cubicBezTo>
                  <a:pt x="2476073" y="64491"/>
                  <a:pt x="2449053" y="91511"/>
                  <a:pt x="2449053" y="124841"/>
                </a:cubicBezTo>
                <a:cubicBezTo>
                  <a:pt x="2449053" y="158171"/>
                  <a:pt x="2476073" y="185191"/>
                  <a:pt x="2509403" y="185191"/>
                </a:cubicBezTo>
                <a:lnTo>
                  <a:pt x="3243894" y="185191"/>
                </a:lnTo>
                <a:cubicBezTo>
                  <a:pt x="3277224" y="185191"/>
                  <a:pt x="3304244" y="158171"/>
                  <a:pt x="3304244" y="124841"/>
                </a:cubicBezTo>
                <a:cubicBezTo>
                  <a:pt x="3304244" y="91511"/>
                  <a:pt x="3277224" y="64491"/>
                  <a:pt x="3243894" y="64491"/>
                </a:cubicBezTo>
                <a:close/>
                <a:moveTo>
                  <a:pt x="117606" y="0"/>
                </a:moveTo>
                <a:lnTo>
                  <a:pt x="5635693" y="0"/>
                </a:lnTo>
                <a:cubicBezTo>
                  <a:pt x="5700645" y="0"/>
                  <a:pt x="5753299" y="52654"/>
                  <a:pt x="5753299" y="117606"/>
                </a:cubicBezTo>
                <a:lnTo>
                  <a:pt x="5753298" y="117606"/>
                </a:lnTo>
                <a:cubicBezTo>
                  <a:pt x="5753298" y="182558"/>
                  <a:pt x="5700644" y="235212"/>
                  <a:pt x="5635692" y="235212"/>
                </a:cubicBezTo>
                <a:lnTo>
                  <a:pt x="117606" y="235211"/>
                </a:lnTo>
                <a:cubicBezTo>
                  <a:pt x="68892" y="235211"/>
                  <a:pt x="27096" y="205593"/>
                  <a:pt x="9242" y="163383"/>
                </a:cubicBezTo>
                <a:lnTo>
                  <a:pt x="0" y="117606"/>
                </a:lnTo>
                <a:lnTo>
                  <a:pt x="9242" y="71829"/>
                </a:lnTo>
                <a:cubicBezTo>
                  <a:pt x="27096" y="29618"/>
                  <a:pt x="68892" y="0"/>
                  <a:pt x="117606" y="0"/>
                </a:cubicBezTo>
                <a:close/>
              </a:path>
            </a:pathLst>
          </a:custGeom>
          <a:solidFill>
            <a:schemeClr val="tx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latin typeface="EnzoOT-Light" panose="020B0504020101010102" pitchFamily="34" charset="0"/>
              <a:cs typeface="EnzoOT-Light" panose="020B0504020101010102" pitchFamily="34" charset="0"/>
            </a:endParaRPr>
          </a:p>
        </p:txBody>
      </p:sp>
      <p:sp>
        <p:nvSpPr>
          <p:cNvPr id="42" name="TextBox 41">
            <a:extLst>
              <a:ext uri="{FF2B5EF4-FFF2-40B4-BE49-F238E27FC236}">
                <a16:creationId xmlns:a16="http://schemas.microsoft.com/office/drawing/2014/main" id="{103ED245-7B83-4F4B-B404-18A99317D924}"/>
              </a:ext>
            </a:extLst>
          </p:cNvPr>
          <p:cNvSpPr txBox="1"/>
          <p:nvPr/>
        </p:nvSpPr>
        <p:spPr>
          <a:xfrm>
            <a:off x="8001517" y="2601928"/>
            <a:ext cx="3930305" cy="2424663"/>
          </a:xfrm>
          <a:prstGeom prst="rect">
            <a:avLst/>
          </a:prstGeom>
          <a:solidFill>
            <a:schemeClr val="accent4">
              <a:lumMod val="50000"/>
            </a:schemeClr>
          </a:solidFill>
        </p:spPr>
        <p:txBody>
          <a:bodyPr wrap="square" lIns="182880" tIns="146304" rIns="182880" bIns="146304" rtlCol="0">
            <a:spAutoFit/>
          </a:bodyPr>
          <a:lstStyle/>
          <a:p>
            <a:pPr>
              <a:lnSpc>
                <a:spcPct val="90000"/>
              </a:lnSpc>
              <a:spcAft>
                <a:spcPts val="600"/>
              </a:spcAft>
            </a:pPr>
            <a:endParaRPr lang="en-US" sz="2400" err="1">
              <a:gradFill>
                <a:gsLst>
                  <a:gs pos="2917">
                    <a:schemeClr val="tx1"/>
                  </a:gs>
                  <a:gs pos="30000">
                    <a:schemeClr val="tx1"/>
                  </a:gs>
                </a:gsLst>
                <a:lin ang="5400000" scaled="0"/>
              </a:gradFill>
            </a:endParaRPr>
          </a:p>
        </p:txBody>
      </p:sp>
      <p:pic>
        <p:nvPicPr>
          <p:cNvPr id="13" name="Picture 12">
            <a:extLst>
              <a:ext uri="{FF2B5EF4-FFF2-40B4-BE49-F238E27FC236}">
                <a16:creationId xmlns:a16="http://schemas.microsoft.com/office/drawing/2014/main" id="{4A1074B9-B666-480F-B9FF-B3B554E6A1AD}"/>
              </a:ext>
            </a:extLst>
          </p:cNvPr>
          <p:cNvPicPr>
            <a:picLocks noChangeAspect="1"/>
          </p:cNvPicPr>
          <p:nvPr/>
        </p:nvPicPr>
        <p:blipFill>
          <a:blip r:embed="rId3"/>
          <a:stretch>
            <a:fillRect/>
          </a:stretch>
        </p:blipFill>
        <p:spPr>
          <a:xfrm>
            <a:off x="8087894" y="2673133"/>
            <a:ext cx="3783029" cy="2271256"/>
          </a:xfrm>
          <a:prstGeom prst="rect">
            <a:avLst/>
          </a:prstGeom>
        </p:spPr>
      </p:pic>
    </p:spTree>
    <p:extLst>
      <p:ext uri="{BB962C8B-B14F-4D97-AF65-F5344CB8AC3E}">
        <p14:creationId xmlns:p14="http://schemas.microsoft.com/office/powerpoint/2010/main" val="1414016905"/>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0c0445d-4adc-41fc-8624-0c261aa8f27c&quot; /&gt;"/>
  <p:tag name="SP_POWERSHAPE" val="&lt;PowerShapeTag ClassVersion=&quot;0&quot; GUID=&quot;20f5e739-88de-437f-89f5-321ed5d3ff18&quot; IsConsolidated=&quot;False&quot; IsTopLevel=&quot;False&quot; Layer=&quot;Process 5&quot; Source=&quot;Process 5&quot; /&gt;"/>
</p:tagLst>
</file>

<file path=ppt/tags/tag10.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0c0445d-4adc-41fc-8624-0c261aa8f27c&quot; /&gt;"/>
  <p:tag name="SP_POWERSHAPE" val="&lt;PowerShapeTag ClassVersion=&quot;0&quot; GUID=&quot;20f5e739-88de-437f-89f5-321ed5d3ff18&quot; IsConsolidated=&quot;False&quot; IsTopLevel=&quot;False&quot; Layer=&quot;0/5 [0+]&quot; Source=&quot;Process 5&quot; /&gt;"/>
</p:tagLst>
</file>

<file path=ppt/tags/tag1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0c0445d-4adc-41fc-8624-0c261aa8f27c&quot; /&gt;"/>
  <p:tag name="SP_POWERSHAPE" val="&lt;PowerShapeTag ClassVersion=&quot;0&quot; GUID=&quot;20f5e739-88de-437f-89f5-321ed5d3ff18&quot; IsConsolidated=&quot;False&quot; IsTopLevel=&quot;False&quot; Layer=&quot;5/5 [5]&quot; Source=&quot;Process 5&quot; /&gt;"/>
</p:tagLst>
</file>

<file path=ppt/tags/tag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0c0445d-4adc-41fc-8624-0c261aa8f27c&quot; /&gt;"/>
  <p:tag name="SP_POWERSHAPE" val="&lt;PowerShapeTag ClassVersion=&quot;0&quot; GUID=&quot;20f5e739-88de-437f-89f5-321ed5d3ff18&quot; IsConsolidated=&quot;False&quot; IsTopLevel=&quot;False&quot; Layer=&quot;0/5 [0+]&quot; Source=&quot;Process 5&quot; /&gt;"/>
</p:tagLst>
</file>

<file path=ppt/tags/tag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0c0445d-4adc-41fc-8624-0c261aa8f27c&quot; /&gt;"/>
  <p:tag name="SP_POWERSHAPE" val="&lt;PowerShapeTag ClassVersion=&quot;0&quot; GUID=&quot;20f5e739-88de-437f-89f5-321ed5d3ff18&quot; IsConsolidated=&quot;False&quot; IsTopLevel=&quot;False&quot; Layer=&quot;1/5 [1]&quot; Source=&quot;Process 5&quot; /&gt;"/>
</p:tagLst>
</file>

<file path=ppt/tags/tag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0c0445d-4adc-41fc-8624-0c261aa8f27c&quot; /&gt;"/>
  <p:tag name="SP_POWERSHAPE" val="&lt;PowerShapeTag ClassVersion=&quot;0&quot; GUID=&quot;20f5e739-88de-437f-89f5-321ed5d3ff18&quot; IsConsolidated=&quot;False&quot; IsTopLevel=&quot;False&quot; Layer=&quot;0/5 [0+]&quot; Source=&quot;Process 5&quot; /&gt;"/>
</p:tagLst>
</file>

<file path=ppt/tags/tag5.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0c0445d-4adc-41fc-8624-0c261aa8f27c&quot; /&gt;"/>
  <p:tag name="SP_POWERSHAPE" val="&lt;PowerShapeTag ClassVersion=&quot;0&quot; GUID=&quot;20f5e739-88de-437f-89f5-321ed5d3ff18&quot; IsConsolidated=&quot;False&quot; IsTopLevel=&quot;False&quot; Layer=&quot;2/5 [2]&quot; Source=&quot;Process 5&quot; /&gt;"/>
</p:tagLst>
</file>

<file path=ppt/tags/tag6.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0c0445d-4adc-41fc-8624-0c261aa8f27c&quot; /&gt;"/>
  <p:tag name="SP_POWERSHAPE" val="&lt;PowerShapeTag ClassVersion=&quot;0&quot; GUID=&quot;20f5e739-88de-437f-89f5-321ed5d3ff18&quot; IsConsolidated=&quot;False&quot; IsTopLevel=&quot;False&quot; Layer=&quot;0/5 [0+]&quot; Source=&quot;Process 5&quot; /&gt;"/>
</p:tagLst>
</file>

<file path=ppt/tags/tag7.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0c0445d-4adc-41fc-8624-0c261aa8f27c&quot; /&gt;"/>
  <p:tag name="SP_POWERSHAPE" val="&lt;PowerShapeTag ClassVersion=&quot;0&quot; GUID=&quot;20f5e739-88de-437f-89f5-321ed5d3ff18&quot; IsConsolidated=&quot;False&quot; IsTopLevel=&quot;False&quot; Layer=&quot;3/5 [3]&quot; Source=&quot;Process 5&quot; /&gt;"/>
</p:tagLst>
</file>

<file path=ppt/tags/tag8.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0c0445d-4adc-41fc-8624-0c261aa8f27c&quot; /&gt;"/>
  <p:tag name="SP_POWERSHAPE" val="&lt;PowerShapeTag ClassVersion=&quot;0&quot; GUID=&quot;20f5e739-88de-437f-89f5-321ed5d3ff18&quot; IsConsolidated=&quot;False&quot; IsTopLevel=&quot;False&quot; Layer=&quot;0/5 [0+]&quot; Source=&quot;Process 5&quot; /&gt;"/>
</p:tagLst>
</file>

<file path=ppt/tags/tag9.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0c0445d-4adc-41fc-8624-0c261aa8f27c&quot; /&gt;"/>
  <p:tag name="SP_POWERSHAPE" val="&lt;PowerShapeTag ClassVersion=&quot;0&quot; GUID=&quot;20f5e739-88de-437f-89f5-321ed5d3ff18&quot; IsConsolidated=&quot;False&quot; IsTopLevel=&quot;False&quot; Layer=&quot;4/5 [4]&quot; Source=&quot;Process 5&quot; /&gt;"/>
</p:tagLst>
</file>

<file path=ppt/theme/theme1.xml><?xml version="1.0" encoding="utf-8"?>
<a:theme xmlns:a="http://schemas.openxmlformats.org/drawingml/2006/main" name="WHITE TEMPLATE">
  <a:themeElements>
    <a:clrScheme name="Microsoft Procurement Org ID Template Colors">
      <a:dk1>
        <a:srgbClr val="505050"/>
      </a:dk1>
      <a:lt1>
        <a:sysClr val="window" lastClr="FFFFFF"/>
      </a:lt1>
      <a:dk2>
        <a:srgbClr val="737373"/>
      </a:dk2>
      <a:lt2>
        <a:srgbClr val="D2D2D2"/>
      </a:lt2>
      <a:accent1>
        <a:srgbClr val="32145A"/>
      </a:accent1>
      <a:accent2>
        <a:srgbClr val="002050"/>
      </a:accent2>
      <a:accent3>
        <a:srgbClr val="0078D7"/>
      </a:accent3>
      <a:accent4>
        <a:srgbClr val="008272"/>
      </a:accent4>
      <a:accent5>
        <a:srgbClr val="00B294"/>
      </a:accent5>
      <a:accent6>
        <a:srgbClr val="BAD80A"/>
      </a:accent6>
      <a:hlink>
        <a:srgbClr val="0563C1"/>
      </a:hlink>
      <a:folHlink>
        <a:srgbClr val="954F7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rg_ID_template_16-9_Business_DARK_TEAL_1" id="{EC5A3012-4B9C-4118-99DB-5C832E3995B5}" vid="{6DDF3028-9ADC-4B4D-BB48-E9D89B3A48EA}"/>
    </a:ext>
  </a:extLst>
</a:theme>
</file>

<file path=ppt/theme/theme2.xml><?xml version="1.0" encoding="utf-8"?>
<a:theme xmlns:a="http://schemas.openxmlformats.org/drawingml/2006/main" name="1_CELA_Global_Summit_2017_BREAKOUT_Template_LT">
  <a:themeElements>
    <a:clrScheme name="CELA_2017_Dark_v02">
      <a:dk1>
        <a:srgbClr val="737373"/>
      </a:dk1>
      <a:lt1>
        <a:srgbClr val="FFFFFF"/>
      </a:lt1>
      <a:dk2>
        <a:srgbClr val="D83B01"/>
      </a:dk2>
      <a:lt2>
        <a:srgbClr val="E6E6E6"/>
      </a:lt2>
      <a:accent1>
        <a:srgbClr val="D83B01"/>
      </a:accent1>
      <a:accent2>
        <a:srgbClr val="008272"/>
      </a:accent2>
      <a:accent3>
        <a:srgbClr val="0078D7"/>
      </a:accent3>
      <a:accent4>
        <a:srgbClr val="FFB900"/>
      </a:accent4>
      <a:accent5>
        <a:srgbClr val="5C2D91"/>
      </a:accent5>
      <a:accent6>
        <a:srgbClr val="737373"/>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Draft template for Cross Group" id="{0606EB54-9D17-4A64-98A5-D43C3EA8CD5F}" vid="{75EF04D5-2524-41D7-9F59-70978282ADB6}"/>
    </a:ext>
  </a:extLst>
</a:theme>
</file>

<file path=ppt/theme/theme3.xml><?xml version="1.0" encoding="utf-8"?>
<a:theme xmlns:a="http://schemas.openxmlformats.org/drawingml/2006/main" name="CELA_Global_Summit_2017_BREAKOUT_Template_LT">
  <a:themeElements>
    <a:clrScheme name="CELA_2017_v03 B">
      <a:dk1>
        <a:srgbClr val="737373"/>
      </a:dk1>
      <a:lt1>
        <a:srgbClr val="FFFFFF"/>
      </a:lt1>
      <a:dk2>
        <a:srgbClr val="D83B01"/>
      </a:dk2>
      <a:lt2>
        <a:srgbClr val="E6E6E6"/>
      </a:lt2>
      <a:accent1>
        <a:srgbClr val="D83B01"/>
      </a:accent1>
      <a:accent2>
        <a:srgbClr val="008272"/>
      </a:accent2>
      <a:accent3>
        <a:srgbClr val="0078D7"/>
      </a:accent3>
      <a:accent4>
        <a:srgbClr val="D2D2D2"/>
      </a:accent4>
      <a:accent5>
        <a:srgbClr val="004B50"/>
      </a:accent5>
      <a:accent6>
        <a:srgbClr val="737373"/>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CELA_Global_Summit_2017_Breakout_Template.potx" id="{809FA15C-7D6E-43ED-8D1B-C23F0DDF7244}" vid="{1D0EA7A9-A7DF-4FAC-9F33-B8EEFD824A17}"/>
    </a:ext>
  </a:extLst>
</a:theme>
</file>

<file path=ppt/theme/theme4.xml><?xml version="1.0" encoding="utf-8"?>
<a:theme xmlns:a="http://schemas.openxmlformats.org/drawingml/2006/main" name="Corporate Strategy Template">
  <a:themeElements>
    <a:clrScheme name="MSFT 2014">
      <a:dk1>
        <a:srgbClr val="000000"/>
      </a:dk1>
      <a:lt1>
        <a:srgbClr val="FFFFFF"/>
      </a:lt1>
      <a:dk2>
        <a:srgbClr val="505050"/>
      </a:dk2>
      <a:lt2>
        <a:srgbClr val="F2F2F2"/>
      </a:lt2>
      <a:accent1>
        <a:srgbClr val="00188F"/>
      </a:accent1>
      <a:accent2>
        <a:srgbClr val="5C2D91"/>
      </a:accent2>
      <a:accent3>
        <a:srgbClr val="008272"/>
      </a:accent3>
      <a:accent4>
        <a:srgbClr val="0078D7"/>
      </a:accent4>
      <a:accent5>
        <a:srgbClr val="B4009E"/>
      </a:accent5>
      <a:accent6>
        <a:srgbClr val="00B294"/>
      </a:accent6>
      <a:hlink>
        <a:srgbClr val="0072C6"/>
      </a:hlink>
      <a:folHlink>
        <a:srgbClr val="00518E"/>
      </a:folHlink>
    </a:clrScheme>
    <a:fontScheme name="MSFT 2014">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D2D2D2"/>
        </a:solidFill>
        <a:ln w="9525" cap="flat" cmpd="sng" algn="ctr">
          <a:solidFill>
            <a:srgbClr val="969696"/>
          </a:solidFill>
          <a:prstDash val="solid"/>
          <a:round/>
          <a:headEnd type="none" w="med" len="med"/>
          <a:tailEnd type="none" w="med" len="med"/>
        </a:ln>
        <a:effectLst/>
      </a:spPr>
      <a:bodyPr vert="horz" wrap="square" lIns="91440" tIns="91440" rIns="91440" bIns="91440" numCol="1" rtlCol="0" anchor="ctr" anchorCtr="0" compatLnSpc="1">
        <a:prstTxWarp prst="textNoShape">
          <a:avLst/>
        </a:prstTxWarp>
        <a:noAutofit/>
      </a:bodyPr>
      <a:lstStyle>
        <a:defPPr marL="0" marR="0" indent="0" algn="ctr" defTabSz="889000" rtl="0" eaLnBrk="1" fontAlgn="base" latinLnBrk="0" hangingPunct="1">
          <a:defRPr kumimoji="0" sz="1400" b="0" i="0" u="none" strike="noStrike" cap="none" normalizeH="0" baseline="0" dirty="0" err="1" smtClean="0">
            <a:solidFill>
              <a:schemeClr val="tx1"/>
            </a:solidFill>
            <a:effectLst/>
            <a:latin typeface="+mn-lt"/>
            <a:cs typeface="+mn-cs"/>
          </a:defRPr>
        </a:defPPr>
      </a:lstStyle>
    </a:spDef>
    <a:lnDef>
      <a:spPr bwMode="auto">
        <a:noFill/>
        <a:ln w="9525" cap="flat" cmpd="sng" algn="ctr">
          <a:solidFill>
            <a:srgbClr val="969696"/>
          </a:solidFill>
          <a:prstDash val="solid"/>
          <a:round/>
          <a:headEnd type="none" w="med" len="med"/>
          <a:tailEnd type="none" w="med" len="med"/>
        </a:ln>
        <a:effectLst/>
      </a:spPr>
      <a:bodyPr/>
      <a:lstStyle/>
    </a:lnDef>
    <a:txDef>
      <a:spPr>
        <a:noFill/>
      </a:spPr>
      <a:bodyPr wrap="square" rtlCol="0">
        <a:spAutoFit/>
      </a:bodyPr>
      <a:lstStyle>
        <a:defPPr>
          <a:defRPr sz="1600" dirty="0" err="1" smtClean="0">
            <a:latin typeface="+mn-lt"/>
          </a:defRPr>
        </a:defPPr>
      </a:lstStyle>
    </a:txDef>
  </a:objectDefaults>
  <a:extraClrSchemeLst>
    <a:extraClrScheme>
      <a:clrScheme name="Letter Blank 1">
        <a:dk1>
          <a:srgbClr val="000000"/>
        </a:dk1>
        <a:lt1>
          <a:srgbClr val="FFFFFF"/>
        </a:lt1>
        <a:dk2>
          <a:srgbClr val="177B57"/>
        </a:dk2>
        <a:lt2>
          <a:srgbClr val="808080"/>
        </a:lt2>
        <a:accent1>
          <a:srgbClr val="E2E2E2"/>
        </a:accent1>
        <a:accent2>
          <a:srgbClr val="BCDEC2"/>
        </a:accent2>
        <a:accent3>
          <a:srgbClr val="FFFFFF"/>
        </a:accent3>
        <a:accent4>
          <a:srgbClr val="000000"/>
        </a:accent4>
        <a:accent5>
          <a:srgbClr val="EEEEEE"/>
        </a:accent5>
        <a:accent6>
          <a:srgbClr val="AAC9B0"/>
        </a:accent6>
        <a:hlink>
          <a:srgbClr val="5BAD82"/>
        </a:hlink>
        <a:folHlink>
          <a:srgbClr val="8EC6A1"/>
        </a:folHlink>
      </a:clrScheme>
      <a:clrMap bg1="lt1" tx1="dk1" bg2="lt2" tx2="dk2" accent1="accent1" accent2="accent2" accent3="accent3" accent4="accent4" accent5="accent5" accent6="accent6" hlink="hlink" folHlink="folHlink"/>
    </a:extraClrScheme>
    <a:extraClrScheme>
      <a:clrScheme name="Letter Blank 2">
        <a:dk1>
          <a:srgbClr val="000000"/>
        </a:dk1>
        <a:lt1>
          <a:srgbClr val="FFFFFF"/>
        </a:lt1>
        <a:dk2>
          <a:srgbClr val="177B57"/>
        </a:dk2>
        <a:lt2>
          <a:srgbClr val="000000"/>
        </a:lt2>
        <a:accent1>
          <a:srgbClr val="E2E2E2"/>
        </a:accent1>
        <a:accent2>
          <a:srgbClr val="BCDEC2"/>
        </a:accent2>
        <a:accent3>
          <a:srgbClr val="FFFFFF"/>
        </a:accent3>
        <a:accent4>
          <a:srgbClr val="000000"/>
        </a:accent4>
        <a:accent5>
          <a:srgbClr val="EEEEEE"/>
        </a:accent5>
        <a:accent6>
          <a:srgbClr val="AAC9B0"/>
        </a:accent6>
        <a:hlink>
          <a:srgbClr val="5BAD82"/>
        </a:hlink>
        <a:folHlink>
          <a:srgbClr val="8EC6A1"/>
        </a:folHlink>
      </a:clrScheme>
      <a:clrMap bg1="lt1" tx1="dk1" bg2="lt2" tx2="dk2" accent1="accent1" accent2="accent2" accent3="accent3" accent4="accent4" accent5="accent5" accent6="accent6" hlink="hlink" folHlink="folHlink"/>
    </a:extraClrScheme>
    <a:extraClrScheme>
      <a:clrScheme name="Letter Blank 3">
        <a:dk1>
          <a:srgbClr val="000000"/>
        </a:dk1>
        <a:lt1>
          <a:srgbClr val="FFFFFF"/>
        </a:lt1>
        <a:dk2>
          <a:srgbClr val="345782"/>
        </a:dk2>
        <a:lt2>
          <a:srgbClr val="808080"/>
        </a:lt2>
        <a:accent1>
          <a:srgbClr val="E2E2E2"/>
        </a:accent1>
        <a:accent2>
          <a:srgbClr val="C5DCDF"/>
        </a:accent2>
        <a:accent3>
          <a:srgbClr val="FFFFFF"/>
        </a:accent3>
        <a:accent4>
          <a:srgbClr val="000000"/>
        </a:accent4>
        <a:accent5>
          <a:srgbClr val="EEEEEE"/>
        </a:accent5>
        <a:accent6>
          <a:srgbClr val="B2C7CA"/>
        </a:accent6>
        <a:hlink>
          <a:srgbClr val="5D8BA7"/>
        </a:hlink>
        <a:folHlink>
          <a:srgbClr val="9CBDC8"/>
        </a:folHlink>
      </a:clrScheme>
      <a:clrMap bg1="lt1" tx1="dk1" bg2="lt2" tx2="dk2" accent1="accent1" accent2="accent2" accent3="accent3" accent4="accent4" accent5="accent5" accent6="accent6" hlink="hlink" folHlink="folHlink"/>
    </a:extraClrScheme>
  </a:extraClrSchemeLst>
  <a:custClrLst>
    <a:custClr name="Custom Color 1">
      <a:srgbClr val="A80000"/>
    </a:custClr>
    <a:custClr name="Custom Color 2">
      <a:srgbClr val="D83B01"/>
    </a:custClr>
    <a:custClr name="Custom Color 3">
      <a:srgbClr val="FFB900"/>
    </a:custClr>
    <a:custClr name="Custom Color 4">
      <a:srgbClr val="BAD80A"/>
    </a:custClr>
    <a:custClr name="Custom Color 5">
      <a:srgbClr val="107C10"/>
    </a:custClr>
    <a:custClr name="Custom Color 6">
      <a:srgbClr val="E81123"/>
    </a:custClr>
    <a:custClr name="Custom Color 7">
      <a:srgbClr val="008272"/>
    </a:custClr>
    <a:custClr name="Custom Color 8">
      <a:srgbClr val="5F005F"/>
    </a:custClr>
    <a:custClr name="Custom Color 9">
      <a:srgbClr val="FFF100"/>
    </a:custClr>
    <a:custClr name="Custom Color 10">
      <a:srgbClr val="002050"/>
    </a:custClr>
  </a:custClrLst>
  <a:extLst>
    <a:ext uri="{05A4C25C-085E-4340-85A3-A5531E510DB2}">
      <thm15:themeFamily xmlns:thm15="http://schemas.microsoft.com/office/thememl/2012/main" name="Corporate Strategy Master.pptx [Read-Only]" id="{25928ADB-3F9D-4355-BFD2-0C639354ED83}" vid="{4344B7CB-4B6F-4053-92BB-B5CD23901111}"/>
    </a:ext>
  </a:extLst>
</a:theme>
</file>

<file path=ppt/theme/theme5.xml><?xml version="1.0" encoding="utf-8"?>
<a:theme xmlns:a="http://schemas.openxmlformats.org/drawingml/2006/main" name="1_WHITE TEMPLATE">
  <a:themeElements>
    <a:clrScheme name="Microsoft Procurement Org ID Template Colors">
      <a:dk1>
        <a:srgbClr val="505050"/>
      </a:dk1>
      <a:lt1>
        <a:sysClr val="window" lastClr="FFFFFF"/>
      </a:lt1>
      <a:dk2>
        <a:srgbClr val="737373"/>
      </a:dk2>
      <a:lt2>
        <a:srgbClr val="D2D2D2"/>
      </a:lt2>
      <a:accent1>
        <a:srgbClr val="32145A"/>
      </a:accent1>
      <a:accent2>
        <a:srgbClr val="002050"/>
      </a:accent2>
      <a:accent3>
        <a:srgbClr val="0078D7"/>
      </a:accent3>
      <a:accent4>
        <a:srgbClr val="008272"/>
      </a:accent4>
      <a:accent5>
        <a:srgbClr val="00B294"/>
      </a:accent5>
      <a:accent6>
        <a:srgbClr val="BAD80A"/>
      </a:accent6>
      <a:hlink>
        <a:srgbClr val="0563C1"/>
      </a:hlink>
      <a:folHlink>
        <a:srgbClr val="954F7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rg_ID_template_16-9_Business_DARK_TEAL_1" id="{EC5A3012-4B9C-4118-99DB-5C832E3995B5}" vid="{6DDF3028-9ADC-4B4D-BB48-E9D89B3A48E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FastMetadata xmlns="47679bc8-879f-4679-b585-fa7c889cab2a">{"officeBundle":{"ctag":"\"c:{FA3281E8-8481-4F41-A5CF-E474538BB4EC},125\"","fatalError":true,"version":"1.79102838"}}</MediaServiceFastMetadata>
    <MediaServiceMetadata xmlns="47679bc8-879f-4679-b585-fa7c889cab2a">{"officeBundle":{"ctag":"\"c:{FA3281E8-8481-4F41-A5CF-E474538BB4EC},125\"","fatalError":true,"errorInfo":"Server_FragmentLimitExceeded","version":"1.79102838"}}</MediaServiceMetadata>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0B73763DAB6CC4F9BD6CB9E22B831B1" ma:contentTypeVersion="11" ma:contentTypeDescription="Create a new document." ma:contentTypeScope="" ma:versionID="2cf281458cb7221314a9f3af6b22fd67">
  <xsd:schema xmlns:xsd="http://www.w3.org/2001/XMLSchema" xmlns:xs="http://www.w3.org/2001/XMLSchema" xmlns:p="http://schemas.microsoft.com/office/2006/metadata/properties" xmlns:ns2="c1fdb2c9-6155-4c4a-9c87-97e853c5f5ee" xmlns:ns3="47679bc8-879f-4679-b585-fa7c889cab2a" targetNamespace="http://schemas.microsoft.com/office/2006/metadata/properties" ma:root="true" ma:fieldsID="f0ce45e3f3978ddf4dbf544300e92324" ns2:_="" ns3:_="">
    <xsd:import namespace="c1fdb2c9-6155-4c4a-9c87-97e853c5f5ee"/>
    <xsd:import namespace="47679bc8-879f-4679-b585-fa7c889cab2a"/>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3:MediaServiceDateTaken" minOccurs="0"/>
                <xsd:element ref="ns3:MediaServiceAutoTags" minOccurs="0"/>
                <xsd:element ref="ns3:MediaServiceOCR" minOccurs="0"/>
                <xsd:element ref="ns3:MediaServiceEventHashCode" minOccurs="0"/>
                <xsd:element ref="ns3:MediaServiceGeneration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1fdb2c9-6155-4c4a-9c87-97e853c5f5ee"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hidden="true" ma:internalName="LastSharedByUser" ma:readOnly="true">
      <xsd:simpleType>
        <xsd:restriction base="dms:Note"/>
      </xsd:simpleType>
    </xsd:element>
    <xsd:element name="LastSharedByTime" ma:index="11" nillable="true" ma:displayName="Last Shared By Time" ma:description="" ma:hidden="true"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47679bc8-879f-4679-b585-fa7c889cab2a"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4" nillable="true" ma:displayName="MediaServiceDateTaken" ma:description="" ma:hidden="true" ma:internalName="MediaServiceDateTaken" ma:readOnly="true">
      <xsd:simpleType>
        <xsd:restriction base="dms:Text"/>
      </xsd:simpleType>
    </xsd:element>
    <xsd:element name="MediaServiceAutoTags" ma:index="15" nillable="true" ma:displayName="MediaServiceAutoTags" ma:internalName="MediaServiceAutoTags" ma:readOnly="true">
      <xsd:simpleType>
        <xsd:restriction base="dms:Text"/>
      </xsd:simpleType>
    </xsd:element>
    <xsd:element name="MediaServiceOCR" ma:index="16" nillable="true" ma:displayName="MediaServiceOCR" ma:internalName="MediaServiceOCR" ma:readOnly="true">
      <xsd:simpleType>
        <xsd:restriction base="dms:Note">
          <xsd:maxLength value="255"/>
        </xsd:restriction>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purl.org/dc/elements/1.1/"/>
    <ds:schemaRef ds:uri="http://purl.org/dc/terms/"/>
    <ds:schemaRef ds:uri="http://schemas.openxmlformats.org/package/2006/metadata/core-properties"/>
    <ds:schemaRef ds:uri="47679bc8-879f-4679-b585-fa7c889cab2a"/>
    <ds:schemaRef ds:uri="http://purl.org/dc/dcmitype/"/>
    <ds:schemaRef ds:uri="http://schemas.microsoft.com/office/infopath/2007/PartnerControls"/>
    <ds:schemaRef ds:uri="c1fdb2c9-6155-4c4a-9c87-97e853c5f5ee"/>
    <ds:schemaRef ds:uri="http://schemas.microsoft.com/office/2006/documentManagement/types"/>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3C97F6D8-51A1-4D19-9DDF-27C56DB618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1fdb2c9-6155-4c4a-9c87-97e853c5f5ee"/>
    <ds:schemaRef ds:uri="47679bc8-879f-4679-b585-fa7c889cab2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1716</Words>
  <PresentationFormat>Custom</PresentationFormat>
  <Paragraphs>187</Paragraphs>
  <Slides>17</Slides>
  <Notes>17</Notes>
  <HiddenSlides>0</HiddenSlides>
  <MMClips>0</MMClips>
  <ScaleCrop>false</ScaleCrop>
  <HeadingPairs>
    <vt:vector size="6" baseType="variant">
      <vt:variant>
        <vt:lpstr>Fonts Used</vt:lpstr>
      </vt:variant>
      <vt:variant>
        <vt:i4>9</vt:i4>
      </vt:variant>
      <vt:variant>
        <vt:lpstr>Theme</vt:lpstr>
      </vt:variant>
      <vt:variant>
        <vt:i4>5</vt:i4>
      </vt:variant>
      <vt:variant>
        <vt:lpstr>Slide Titles</vt:lpstr>
      </vt:variant>
      <vt:variant>
        <vt:i4>17</vt:i4>
      </vt:variant>
    </vt:vector>
  </HeadingPairs>
  <TitlesOfParts>
    <vt:vector size="31" baseType="lpstr">
      <vt:lpstr>Arial</vt:lpstr>
      <vt:lpstr>Consolas</vt:lpstr>
      <vt:lpstr>EnzoOT-Light</vt:lpstr>
      <vt:lpstr>Segoe UI</vt:lpstr>
      <vt:lpstr>Segoe UI Light</vt:lpstr>
      <vt:lpstr>Segoe UI Semilight</vt:lpstr>
      <vt:lpstr>Selawik Light</vt:lpstr>
      <vt:lpstr>Trebuchet MS</vt:lpstr>
      <vt:lpstr>Wingdings</vt:lpstr>
      <vt:lpstr>WHITE TEMPLATE</vt:lpstr>
      <vt:lpstr>1_CELA_Global_Summit_2017_BREAKOUT_Template_LT</vt:lpstr>
      <vt:lpstr>CELA_Global_Summit_2017_BREAKOUT_Template_LT</vt:lpstr>
      <vt:lpstr>Corporate Strategy Template</vt:lpstr>
      <vt:lpstr>1_WHITE TEMPLATE</vt:lpstr>
      <vt:lpstr>Microsoft 365 Freelance Toolkit Case studies to use for your SharePoint Communication Site </vt:lpstr>
      <vt:lpstr>Case Study – Video Production</vt:lpstr>
      <vt:lpstr>Case Study – Create modern Office templates</vt:lpstr>
      <vt:lpstr>Case Study – Data Science &amp; Analytics</vt:lpstr>
      <vt:lpstr>Case Study – Design &amp; Creative / Illustration </vt:lpstr>
      <vt:lpstr>Case Study –Design infographic using a small business ppt deck as source material    </vt:lpstr>
      <vt:lpstr>Case Study – Graphic Design - 3 generic screenshots for Excel Android Touch Guide       We needed to update an existing guide with additional screenshots     of new functionality. They needed to show touch gestures and match     the styles of existing art. </vt:lpstr>
      <vt:lpstr>Case Study – Small Business expert to consult on starting up a small business template</vt:lpstr>
      <vt:lpstr>Case Study – Writing</vt:lpstr>
      <vt:lpstr>Case Study – Data Science &amp; Analytics</vt:lpstr>
      <vt:lpstr>Case Study – Writing</vt:lpstr>
      <vt:lpstr>Case Study – Data Science &amp; Analytics</vt:lpstr>
      <vt:lpstr>Case Study – Data Science &amp; Analytics</vt:lpstr>
      <vt:lpstr>Case Study – Design &amp; Creative</vt:lpstr>
      <vt:lpstr>Case Study – Web, Mobile, and Software</vt:lpstr>
      <vt:lpstr>Case Study – Infographic Design</vt:lpstr>
      <vt:lpstr>Case Study – Writing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modified xsi:type="dcterms:W3CDTF">2018-11-06T00:00:54Z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0x010100B0B73763DAB6CC4F9BD6CB9E22B831B1</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fb61b12a-2d87-43a5-a168-d1514b887bf2</vt:lpwstr>
  </property>
  <property fmtid="{D5CDD505-2E9C-101B-9397-08002B2CF9AE}" pid="12" name="oBundleCtag">
    <vt:lpwstr>"c:{FA3281E8-8481-4F41-A5CF-E474538BB4EC},125"</vt:lpwstr>
  </property>
  <property fmtid="{D5CDD505-2E9C-101B-9397-08002B2CF9AE}" pid="13" name="oBundleVer">
    <vt:lpwstr>1.79102838</vt:lpwstr>
  </property>
  <property fmtid="{D5CDD505-2E9C-101B-9397-08002B2CF9AE}" pid="14" name="oBundleFail">
    <vt:lpwstr>true</vt:lpwstr>
  </property>
  <property fmtid="{D5CDD505-2E9C-101B-9397-08002B2CF9AE}" pid="15" name="MSIP_Label_f42aa342-8706-4288-bd11-ebb85995028c_Enabled">
    <vt:lpwstr>True</vt:lpwstr>
  </property>
  <property fmtid="{D5CDD505-2E9C-101B-9397-08002B2CF9AE}" pid="16" name="MSIP_Label_f42aa342-8706-4288-bd11-ebb85995028c_SiteId">
    <vt:lpwstr>72f988bf-86f1-41af-91ab-2d7cd011db47</vt:lpwstr>
  </property>
  <property fmtid="{D5CDD505-2E9C-101B-9397-08002B2CF9AE}" pid="17" name="MSIP_Label_f42aa342-8706-4288-bd11-ebb85995028c_Owner">
    <vt:lpwstr>loraw@microsoft.com</vt:lpwstr>
  </property>
  <property fmtid="{D5CDD505-2E9C-101B-9397-08002B2CF9AE}" pid="18" name="MSIP_Label_f42aa342-8706-4288-bd11-ebb85995028c_SetDate">
    <vt:lpwstr>2017-11-06T20:38:35.4509353Z</vt:lpwstr>
  </property>
  <property fmtid="{D5CDD505-2E9C-101B-9397-08002B2CF9AE}" pid="19" name="MSIP_Label_f42aa342-8706-4288-bd11-ebb85995028c_Name">
    <vt:lpwstr>General</vt:lpwstr>
  </property>
  <property fmtid="{D5CDD505-2E9C-101B-9397-08002B2CF9AE}" pid="20" name="MSIP_Label_f42aa342-8706-4288-bd11-ebb85995028c_Application">
    <vt:lpwstr>Microsoft Azure Information Protection</vt:lpwstr>
  </property>
  <property fmtid="{D5CDD505-2E9C-101B-9397-08002B2CF9AE}" pid="21" name="MSIP_Label_f42aa342-8706-4288-bd11-ebb85995028c_Extended_MSFT_Method">
    <vt:lpwstr>Automatic</vt:lpwstr>
  </property>
  <property fmtid="{D5CDD505-2E9C-101B-9397-08002B2CF9AE}" pid="22" name="Sensitivity">
    <vt:lpwstr>General</vt:lpwstr>
  </property>
</Properties>
</file>

<file path=docProps/thumbnail.jpeg>
</file>